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Lst>
  <p:notesMasterIdLst>
    <p:notesMasterId r:id="rId33"/>
  </p:notesMasterIdLst>
  <p:sldIdLst>
    <p:sldId id="347" r:id="rId6"/>
    <p:sldId id="348" r:id="rId7"/>
    <p:sldId id="374" r:id="rId8"/>
    <p:sldId id="349" r:id="rId9"/>
    <p:sldId id="350" r:id="rId10"/>
    <p:sldId id="353" r:id="rId11"/>
    <p:sldId id="354" r:id="rId12"/>
    <p:sldId id="355" r:id="rId13"/>
    <p:sldId id="356" r:id="rId14"/>
    <p:sldId id="357" r:id="rId15"/>
    <p:sldId id="358" r:id="rId16"/>
    <p:sldId id="359" r:id="rId17"/>
    <p:sldId id="360" r:id="rId18"/>
    <p:sldId id="361" r:id="rId19"/>
    <p:sldId id="362" r:id="rId20"/>
    <p:sldId id="363" r:id="rId21"/>
    <p:sldId id="364" r:id="rId22"/>
    <p:sldId id="365" r:id="rId23"/>
    <p:sldId id="366" r:id="rId24"/>
    <p:sldId id="367" r:id="rId25"/>
    <p:sldId id="368" r:id="rId26"/>
    <p:sldId id="369" r:id="rId27"/>
    <p:sldId id="370" r:id="rId28"/>
    <p:sldId id="371" r:id="rId29"/>
    <p:sldId id="372" r:id="rId30"/>
    <p:sldId id="373" r:id="rId31"/>
    <p:sldId id="375" r:id="rId32"/>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43596E"/>
    <a:srgbClr val="FFDF73"/>
    <a:srgbClr val="FAE6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F2D256-613C-4C51-8187-F6A2FF672526}" v="2" dt="2026-10-02T07:46:47.6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49" autoAdjust="0"/>
    <p:restoredTop sz="94774" autoAdjust="0"/>
  </p:normalViewPr>
  <p:slideViewPr>
    <p:cSldViewPr snapToGrid="0">
      <p:cViewPr varScale="1">
        <p:scale>
          <a:sx n="101" d="100"/>
          <a:sy n="101" d="100"/>
        </p:scale>
        <p:origin x="1272" y="108"/>
      </p:cViewPr>
      <p:guideLst>
        <p:guide orient="horz" pos="2160"/>
        <p:guide pos="3840"/>
      </p:guideLst>
    </p:cSldViewPr>
  </p:slideViewPr>
  <p:outlineViewPr>
    <p:cViewPr>
      <p:scale>
        <a:sx n="33" d="100"/>
        <a:sy n="33" d="100"/>
      </p:scale>
      <p:origin x="0" y="-424"/>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Lst>
  </p:outlineViewPr>
  <p:notesTextViewPr>
    <p:cViewPr>
      <p:scale>
        <a:sx n="70" d="100"/>
        <a:sy n="70" d="100"/>
      </p:scale>
      <p:origin x="0" y="0"/>
    </p:cViewPr>
  </p:notesTextViewPr>
  <p:sorterViewPr>
    <p:cViewPr>
      <p:scale>
        <a:sx n="100" d="100"/>
        <a:sy n="100" d="100"/>
      </p:scale>
      <p:origin x="0" y="0"/>
    </p:cViewPr>
  </p:sorterViewPr>
  <p:notesViewPr>
    <p:cSldViewPr snapToGrid="0">
      <p:cViewPr varScale="1">
        <p:scale>
          <a:sx n="81" d="100"/>
          <a:sy n="81"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13" Type="http://schemas.openxmlformats.org/officeDocument/2006/relationships/slide" Target="slides/slide14.xml"/><Relationship Id="rId18" Type="http://schemas.openxmlformats.org/officeDocument/2006/relationships/slide" Target="slides/slide19.xml"/><Relationship Id="rId3" Type="http://schemas.openxmlformats.org/officeDocument/2006/relationships/slide" Target="slides/slide4.xml"/><Relationship Id="rId21" Type="http://schemas.openxmlformats.org/officeDocument/2006/relationships/slide" Target="slides/slide22.xml"/><Relationship Id="rId7" Type="http://schemas.openxmlformats.org/officeDocument/2006/relationships/slide" Target="slides/slide8.xml"/><Relationship Id="rId12" Type="http://schemas.openxmlformats.org/officeDocument/2006/relationships/slide" Target="slides/slide13.xml"/><Relationship Id="rId17" Type="http://schemas.openxmlformats.org/officeDocument/2006/relationships/slide" Target="slides/slide18.xml"/><Relationship Id="rId25" Type="http://schemas.openxmlformats.org/officeDocument/2006/relationships/slide" Target="slides/slide26.xml"/><Relationship Id="rId2" Type="http://schemas.openxmlformats.org/officeDocument/2006/relationships/slide" Target="slides/slide2.xml"/><Relationship Id="rId16" Type="http://schemas.openxmlformats.org/officeDocument/2006/relationships/slide" Target="slides/slide17.xml"/><Relationship Id="rId20" Type="http://schemas.openxmlformats.org/officeDocument/2006/relationships/slide" Target="slides/slide21.xml"/><Relationship Id="rId1" Type="http://schemas.openxmlformats.org/officeDocument/2006/relationships/slide" Target="slides/slide1.xml"/><Relationship Id="rId6" Type="http://schemas.openxmlformats.org/officeDocument/2006/relationships/slide" Target="slides/slide7.xml"/><Relationship Id="rId11" Type="http://schemas.openxmlformats.org/officeDocument/2006/relationships/slide" Target="slides/slide12.xml"/><Relationship Id="rId24" Type="http://schemas.openxmlformats.org/officeDocument/2006/relationships/slide" Target="slides/slide25.xml"/><Relationship Id="rId5" Type="http://schemas.openxmlformats.org/officeDocument/2006/relationships/slide" Target="slides/slide6.xml"/><Relationship Id="rId15" Type="http://schemas.openxmlformats.org/officeDocument/2006/relationships/slide" Target="slides/slide16.xml"/><Relationship Id="rId23" Type="http://schemas.openxmlformats.org/officeDocument/2006/relationships/slide" Target="slides/slide24.xml"/><Relationship Id="rId10" Type="http://schemas.openxmlformats.org/officeDocument/2006/relationships/slide" Target="slides/slide11.xml"/><Relationship Id="rId19" Type="http://schemas.openxmlformats.org/officeDocument/2006/relationships/slide" Target="slides/slide20.xml"/><Relationship Id="rId4" Type="http://schemas.openxmlformats.org/officeDocument/2006/relationships/slide" Target="slides/slide5.xml"/><Relationship Id="rId9" Type="http://schemas.openxmlformats.org/officeDocument/2006/relationships/slide" Target="slides/slide10.xml"/><Relationship Id="rId14" Type="http://schemas.openxmlformats.org/officeDocument/2006/relationships/slide" Target="slides/slide15.xml"/><Relationship Id="rId22" Type="http://schemas.openxmlformats.org/officeDocument/2006/relationships/slide" Target="slides/slide2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12BD94-3F90-7E49-8BE8-E7F82FAC5B0C}" type="datetimeFigureOut">
              <a:rPr lang="fi-FI" smtClean="0"/>
              <a:t>2.10.2026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9178EE-88FF-8D42-8E67-4EA94138B0F5}" type="slidenum">
              <a:rPr lang="fi-FI" smtClean="0"/>
              <a:t>‹#›</a:t>
            </a:fld>
            <a:endParaRPr lang="fi-FI"/>
          </a:p>
        </p:txBody>
      </p:sp>
    </p:spTree>
    <p:extLst>
      <p:ext uri="{BB962C8B-B14F-4D97-AF65-F5344CB8AC3E}">
        <p14:creationId xmlns:p14="http://schemas.microsoft.com/office/powerpoint/2010/main" val="20885376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DC9178EE-88FF-8D42-8E67-4EA94138B0F5}" type="slidenum">
              <a:rPr lang="fi-FI" smtClean="0"/>
              <a:t>1</a:t>
            </a:fld>
            <a:endParaRPr lang="fi-FI" dirty="0"/>
          </a:p>
        </p:txBody>
      </p:sp>
    </p:spTree>
    <p:extLst>
      <p:ext uri="{BB962C8B-B14F-4D97-AF65-F5344CB8AC3E}">
        <p14:creationId xmlns:p14="http://schemas.microsoft.com/office/powerpoint/2010/main" val="3770141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2</a:t>
            </a:fld>
            <a:endParaRPr lang="fi-FI"/>
          </a:p>
        </p:txBody>
      </p:sp>
    </p:spTree>
    <p:extLst>
      <p:ext uri="{BB962C8B-B14F-4D97-AF65-F5344CB8AC3E}">
        <p14:creationId xmlns:p14="http://schemas.microsoft.com/office/powerpoint/2010/main" val="5742459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3</a:t>
            </a:fld>
            <a:endParaRPr lang="fi-FI"/>
          </a:p>
        </p:txBody>
      </p:sp>
    </p:spTree>
    <p:extLst>
      <p:ext uri="{BB962C8B-B14F-4D97-AF65-F5344CB8AC3E}">
        <p14:creationId xmlns:p14="http://schemas.microsoft.com/office/powerpoint/2010/main" val="29984805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5"/>
          </p:nvPr>
        </p:nvSpPr>
        <p:spPr/>
        <p:txBody>
          <a:bodyPr/>
          <a:lstStyle/>
          <a:p>
            <a:fld id="{DC9178EE-88FF-8D42-8E67-4EA94138B0F5}" type="slidenum">
              <a:rPr lang="fi-FI" smtClean="0"/>
              <a:t>4</a:t>
            </a:fld>
            <a:endParaRPr lang="fi-FI" dirty="0"/>
          </a:p>
        </p:txBody>
      </p:sp>
    </p:spTree>
    <p:extLst>
      <p:ext uri="{BB962C8B-B14F-4D97-AF65-F5344CB8AC3E}">
        <p14:creationId xmlns:p14="http://schemas.microsoft.com/office/powerpoint/2010/main" val="3347650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5</a:t>
            </a:fld>
            <a:endParaRPr lang="fi-FI"/>
          </a:p>
        </p:txBody>
      </p:sp>
    </p:spTree>
    <p:extLst>
      <p:ext uri="{BB962C8B-B14F-4D97-AF65-F5344CB8AC3E}">
        <p14:creationId xmlns:p14="http://schemas.microsoft.com/office/powerpoint/2010/main" val="1024413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6</a:t>
            </a:fld>
            <a:endParaRPr lang="fi-FI"/>
          </a:p>
        </p:txBody>
      </p:sp>
    </p:spTree>
    <p:extLst>
      <p:ext uri="{BB962C8B-B14F-4D97-AF65-F5344CB8AC3E}">
        <p14:creationId xmlns:p14="http://schemas.microsoft.com/office/powerpoint/2010/main" val="11770948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7</a:t>
            </a:fld>
            <a:endParaRPr lang="fi-FI"/>
          </a:p>
        </p:txBody>
      </p:sp>
    </p:spTree>
    <p:extLst>
      <p:ext uri="{BB962C8B-B14F-4D97-AF65-F5344CB8AC3E}">
        <p14:creationId xmlns:p14="http://schemas.microsoft.com/office/powerpoint/2010/main" val="3780840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8</a:t>
            </a:fld>
            <a:endParaRPr lang="fi-FI"/>
          </a:p>
        </p:txBody>
      </p:sp>
    </p:spTree>
    <p:extLst>
      <p:ext uri="{BB962C8B-B14F-4D97-AF65-F5344CB8AC3E}">
        <p14:creationId xmlns:p14="http://schemas.microsoft.com/office/powerpoint/2010/main" val="32758258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9</a:t>
            </a:fld>
            <a:endParaRPr lang="fi-FI"/>
          </a:p>
        </p:txBody>
      </p:sp>
    </p:spTree>
    <p:extLst>
      <p:ext uri="{BB962C8B-B14F-4D97-AF65-F5344CB8AC3E}">
        <p14:creationId xmlns:p14="http://schemas.microsoft.com/office/powerpoint/2010/main" val="3864829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10</a:t>
            </a:fld>
            <a:endParaRPr lang="fi-FI"/>
          </a:p>
        </p:txBody>
      </p:sp>
    </p:spTree>
    <p:extLst>
      <p:ext uri="{BB962C8B-B14F-4D97-AF65-F5344CB8AC3E}">
        <p14:creationId xmlns:p14="http://schemas.microsoft.com/office/powerpoint/2010/main" val="3359001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11</a:t>
            </a:fld>
            <a:endParaRPr lang="fi-FI"/>
          </a:p>
        </p:txBody>
      </p:sp>
    </p:spTree>
    <p:extLst>
      <p:ext uri="{BB962C8B-B14F-4D97-AF65-F5344CB8AC3E}">
        <p14:creationId xmlns:p14="http://schemas.microsoft.com/office/powerpoint/2010/main" val="3682892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12</a:t>
            </a:fld>
            <a:endParaRPr lang="fi-FI"/>
          </a:p>
        </p:txBody>
      </p:sp>
    </p:spTree>
    <p:extLst>
      <p:ext uri="{BB962C8B-B14F-4D97-AF65-F5344CB8AC3E}">
        <p14:creationId xmlns:p14="http://schemas.microsoft.com/office/powerpoint/2010/main" val="2978648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13</a:t>
            </a:fld>
            <a:endParaRPr lang="fi-FI"/>
          </a:p>
        </p:txBody>
      </p:sp>
    </p:spTree>
    <p:extLst>
      <p:ext uri="{BB962C8B-B14F-4D97-AF65-F5344CB8AC3E}">
        <p14:creationId xmlns:p14="http://schemas.microsoft.com/office/powerpoint/2010/main" val="11899120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14</a:t>
            </a:fld>
            <a:endParaRPr lang="fi-FI"/>
          </a:p>
        </p:txBody>
      </p:sp>
    </p:spTree>
    <p:extLst>
      <p:ext uri="{BB962C8B-B14F-4D97-AF65-F5344CB8AC3E}">
        <p14:creationId xmlns:p14="http://schemas.microsoft.com/office/powerpoint/2010/main" val="4084997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15</a:t>
            </a:fld>
            <a:endParaRPr lang="fi-FI"/>
          </a:p>
        </p:txBody>
      </p:sp>
    </p:spTree>
    <p:extLst>
      <p:ext uri="{BB962C8B-B14F-4D97-AF65-F5344CB8AC3E}">
        <p14:creationId xmlns:p14="http://schemas.microsoft.com/office/powerpoint/2010/main" val="2819174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430A5-81AD-43BD-4A9A-6F2FC39DDD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004C15-BAD8-6218-76EB-5CEDE8611F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152B6B-0926-28D1-1196-D895509BF1BC}"/>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AE6BB50F-FB72-A346-3EF4-70041FC8C065}"/>
              </a:ext>
            </a:extLst>
          </p:cNvPr>
          <p:cNvSpPr>
            <a:spLocks noGrp="1"/>
          </p:cNvSpPr>
          <p:nvPr>
            <p:ph type="sldNum" sz="quarter" idx="5"/>
          </p:nvPr>
        </p:nvSpPr>
        <p:spPr/>
        <p:txBody>
          <a:bodyPr/>
          <a:lstStyle/>
          <a:p>
            <a:fld id="{DC9178EE-88FF-8D42-8E67-4EA94138B0F5}" type="slidenum">
              <a:rPr lang="fi-FI" smtClean="0"/>
              <a:t>16</a:t>
            </a:fld>
            <a:endParaRPr lang="fi-FI"/>
          </a:p>
        </p:txBody>
      </p:sp>
    </p:spTree>
    <p:extLst>
      <p:ext uri="{BB962C8B-B14F-4D97-AF65-F5344CB8AC3E}">
        <p14:creationId xmlns:p14="http://schemas.microsoft.com/office/powerpoint/2010/main" val="22442179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9BEE00-C6ED-566A-9515-4BC1D79FF0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618ED3-8084-E5D7-C64A-A7AA6ACE6F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BA9F14-A7AB-89FE-03D1-D6C988C217E1}"/>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6049E0B3-8852-3750-D2D3-1CCA131B12B5}"/>
              </a:ext>
            </a:extLst>
          </p:cNvPr>
          <p:cNvSpPr>
            <a:spLocks noGrp="1"/>
          </p:cNvSpPr>
          <p:nvPr>
            <p:ph type="sldNum" sz="quarter" idx="5"/>
          </p:nvPr>
        </p:nvSpPr>
        <p:spPr/>
        <p:txBody>
          <a:bodyPr/>
          <a:lstStyle/>
          <a:p>
            <a:fld id="{DC9178EE-88FF-8D42-8E67-4EA94138B0F5}" type="slidenum">
              <a:rPr lang="fi-FI" smtClean="0"/>
              <a:t>17</a:t>
            </a:fld>
            <a:endParaRPr lang="fi-FI"/>
          </a:p>
        </p:txBody>
      </p:sp>
    </p:spTree>
    <p:extLst>
      <p:ext uri="{BB962C8B-B14F-4D97-AF65-F5344CB8AC3E}">
        <p14:creationId xmlns:p14="http://schemas.microsoft.com/office/powerpoint/2010/main" val="9553994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7A8EA-E500-E3AA-AE8C-A247437D7C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D03F7E-6721-27DA-A2CA-F93B3D69C7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5898B5-DB01-8E12-446E-775BEE730F10}"/>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22191AAC-FD48-FD4E-FC87-DBCAAF7D3008}"/>
              </a:ext>
            </a:extLst>
          </p:cNvPr>
          <p:cNvSpPr>
            <a:spLocks noGrp="1"/>
          </p:cNvSpPr>
          <p:nvPr>
            <p:ph type="sldNum" sz="quarter" idx="5"/>
          </p:nvPr>
        </p:nvSpPr>
        <p:spPr/>
        <p:txBody>
          <a:bodyPr/>
          <a:lstStyle/>
          <a:p>
            <a:fld id="{DC9178EE-88FF-8D42-8E67-4EA94138B0F5}" type="slidenum">
              <a:rPr lang="fi-FI" smtClean="0"/>
              <a:t>18</a:t>
            </a:fld>
            <a:endParaRPr lang="fi-FI"/>
          </a:p>
        </p:txBody>
      </p:sp>
    </p:spTree>
    <p:extLst>
      <p:ext uri="{BB962C8B-B14F-4D97-AF65-F5344CB8AC3E}">
        <p14:creationId xmlns:p14="http://schemas.microsoft.com/office/powerpoint/2010/main" val="1282526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7EC354-9BBB-D884-C7A4-A503AAE3CB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584EBE-C4DB-8725-7FC3-255C830503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EA5191-4AA7-A1B4-C2AC-DF02A0084F80}"/>
              </a:ext>
            </a:extLst>
          </p:cNvPr>
          <p:cNvSpPr>
            <a:spLocks noGrp="1"/>
          </p:cNvSpPr>
          <p:nvPr>
            <p:ph type="body" idx="1"/>
          </p:nvPr>
        </p:nvSpPr>
        <p:spPr/>
        <p:txBody>
          <a:bodyPr/>
          <a:lstStyle/>
          <a:p>
            <a:endParaRPr lang="fi-FI"/>
          </a:p>
        </p:txBody>
      </p:sp>
      <p:sp>
        <p:nvSpPr>
          <p:cNvPr id="4" name="Slide Number Placeholder 3">
            <a:extLst>
              <a:ext uri="{FF2B5EF4-FFF2-40B4-BE49-F238E27FC236}">
                <a16:creationId xmlns:a16="http://schemas.microsoft.com/office/drawing/2014/main" id="{D37C4A5D-F38E-A5A5-0D06-023D10E8D4AA}"/>
              </a:ext>
            </a:extLst>
          </p:cNvPr>
          <p:cNvSpPr>
            <a:spLocks noGrp="1"/>
          </p:cNvSpPr>
          <p:nvPr>
            <p:ph type="sldNum" sz="quarter" idx="5"/>
          </p:nvPr>
        </p:nvSpPr>
        <p:spPr/>
        <p:txBody>
          <a:bodyPr/>
          <a:lstStyle/>
          <a:p>
            <a:fld id="{DC9178EE-88FF-8D42-8E67-4EA94138B0F5}" type="slidenum">
              <a:rPr lang="fi-FI" smtClean="0"/>
              <a:t>19</a:t>
            </a:fld>
            <a:endParaRPr lang="fi-FI"/>
          </a:p>
        </p:txBody>
      </p:sp>
    </p:spTree>
    <p:extLst>
      <p:ext uri="{BB962C8B-B14F-4D97-AF65-F5344CB8AC3E}">
        <p14:creationId xmlns:p14="http://schemas.microsoft.com/office/powerpoint/2010/main" val="7310945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20</a:t>
            </a:fld>
            <a:endParaRPr lang="fi-FI"/>
          </a:p>
        </p:txBody>
      </p:sp>
    </p:spTree>
    <p:extLst>
      <p:ext uri="{BB962C8B-B14F-4D97-AF65-F5344CB8AC3E}">
        <p14:creationId xmlns:p14="http://schemas.microsoft.com/office/powerpoint/2010/main" val="38030568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21</a:t>
            </a:fld>
            <a:endParaRPr lang="fi-FI"/>
          </a:p>
        </p:txBody>
      </p:sp>
    </p:spTree>
    <p:extLst>
      <p:ext uri="{BB962C8B-B14F-4D97-AF65-F5344CB8AC3E}">
        <p14:creationId xmlns:p14="http://schemas.microsoft.com/office/powerpoint/2010/main" val="2455321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22</a:t>
            </a:fld>
            <a:endParaRPr lang="fi-FI"/>
          </a:p>
        </p:txBody>
      </p:sp>
    </p:spTree>
    <p:extLst>
      <p:ext uri="{BB962C8B-B14F-4D97-AF65-F5344CB8AC3E}">
        <p14:creationId xmlns:p14="http://schemas.microsoft.com/office/powerpoint/2010/main" val="930219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24</a:t>
            </a:fld>
            <a:endParaRPr lang="fi-FI"/>
          </a:p>
        </p:txBody>
      </p:sp>
    </p:spTree>
    <p:extLst>
      <p:ext uri="{BB962C8B-B14F-4D97-AF65-F5344CB8AC3E}">
        <p14:creationId xmlns:p14="http://schemas.microsoft.com/office/powerpoint/2010/main" val="36980482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25</a:t>
            </a:fld>
            <a:endParaRPr lang="fi-FI"/>
          </a:p>
        </p:txBody>
      </p:sp>
    </p:spTree>
    <p:extLst>
      <p:ext uri="{BB962C8B-B14F-4D97-AF65-F5344CB8AC3E}">
        <p14:creationId xmlns:p14="http://schemas.microsoft.com/office/powerpoint/2010/main" val="2152670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a:p>
        </p:txBody>
      </p:sp>
      <p:sp>
        <p:nvSpPr>
          <p:cNvPr id="4" name="Slide Number Placeholder 3"/>
          <p:cNvSpPr>
            <a:spLocks noGrp="1"/>
          </p:cNvSpPr>
          <p:nvPr>
            <p:ph type="sldNum" sz="quarter" idx="5"/>
          </p:nvPr>
        </p:nvSpPr>
        <p:spPr/>
        <p:txBody>
          <a:bodyPr/>
          <a:lstStyle/>
          <a:p>
            <a:fld id="{DC9178EE-88FF-8D42-8E67-4EA94138B0F5}" type="slidenum">
              <a:rPr lang="fi-FI" smtClean="0"/>
              <a:t>26</a:t>
            </a:fld>
            <a:endParaRPr lang="fi-FI"/>
          </a:p>
        </p:txBody>
      </p:sp>
    </p:spTree>
    <p:extLst>
      <p:ext uri="{BB962C8B-B14F-4D97-AF65-F5344CB8AC3E}">
        <p14:creationId xmlns:p14="http://schemas.microsoft.com/office/powerpoint/2010/main" val="2482981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2.xml"/><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slide" Target="../slides/slide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 Target="../slides/slide2.xml"/><Relationship Id="rId1" Type="http://schemas.openxmlformats.org/officeDocument/2006/relationships/slideMaster" Target="../slideMasters/slideMaster1.xml"/><Relationship Id="rId4" Type="http://schemas.openxmlformats.org/officeDocument/2006/relationships/image" Target="../media/image9.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2.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7.sv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0.sv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2.sv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3.sv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4.sv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15.sv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461D2DD8-5D99-95F6-77D8-97FA938C1B4B}"/>
              </a:ext>
            </a:extLst>
          </p:cNvPr>
          <p:cNvSpPr>
            <a:spLocks noGrp="1"/>
          </p:cNvSpPr>
          <p:nvPr>
            <p:ph type="pic" sz="quarter" idx="11"/>
          </p:nvPr>
        </p:nvSpPr>
        <p:spPr>
          <a:xfrm>
            <a:off x="0" y="0"/>
            <a:ext cx="12192000" cy="6858000"/>
          </a:xfrm>
        </p:spPr>
        <p:txBody>
          <a:bodyPr/>
          <a:lstStyle/>
          <a:p>
            <a:endParaRPr lang="fi-FI"/>
          </a:p>
        </p:txBody>
      </p:sp>
      <p:sp>
        <p:nvSpPr>
          <p:cNvPr id="2" name="Otsikko 1">
            <a:extLst>
              <a:ext uri="{FF2B5EF4-FFF2-40B4-BE49-F238E27FC236}">
                <a16:creationId xmlns:a16="http://schemas.microsoft.com/office/drawing/2014/main" id="{96CE4017-6FA0-A210-71D7-931F3904B60E}"/>
              </a:ext>
            </a:extLst>
          </p:cNvPr>
          <p:cNvSpPr>
            <a:spLocks noGrp="1"/>
          </p:cNvSpPr>
          <p:nvPr>
            <p:ph type="ctrTitle"/>
          </p:nvPr>
        </p:nvSpPr>
        <p:spPr>
          <a:xfrm>
            <a:off x="2790701" y="1989250"/>
            <a:ext cx="6871855" cy="2387600"/>
          </a:xfrm>
          <a:solidFill>
            <a:schemeClr val="tx2"/>
          </a:solidFill>
        </p:spPr>
        <p:txBody>
          <a:bodyPr anchor="ctr"/>
          <a:lstStyle>
            <a:lvl1pPr algn="ctr">
              <a:defRPr sz="54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2359F810-A1A3-FB5B-0B8D-97346A0CEAF1}"/>
              </a:ext>
            </a:extLst>
          </p:cNvPr>
          <p:cNvSpPr>
            <a:spLocks noGrp="1"/>
          </p:cNvSpPr>
          <p:nvPr>
            <p:ph type="subTitle" idx="1" hasCustomPrompt="1"/>
          </p:nvPr>
        </p:nvSpPr>
        <p:spPr>
          <a:xfrm>
            <a:off x="2790701" y="4468925"/>
            <a:ext cx="6871855" cy="768081"/>
          </a:xfrm>
          <a:solidFill>
            <a:schemeClr val="tx2"/>
          </a:solidFill>
        </p:spPr>
        <p:txBody>
          <a:bodyPr anchor="ctr"/>
          <a:lstStyle>
            <a:lvl1pPr marL="0" indent="0" algn="ctr">
              <a:buNone/>
              <a:defRPr sz="2400" b="0" baseline="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a:t>
            </a:r>
            <a:r>
              <a:rPr lang="fi-FI" dirty="0" err="1"/>
              <a:t>napsautt</a:t>
            </a:r>
            <a:r>
              <a:rPr lang="fi-FI" dirty="0"/>
              <a:t>.</a:t>
            </a:r>
          </a:p>
        </p:txBody>
      </p:sp>
      <p:sp>
        <p:nvSpPr>
          <p:cNvPr id="7" name="Dian numeron paikkamerkki 6">
            <a:extLst>
              <a:ext uri="{FF2B5EF4-FFF2-40B4-BE49-F238E27FC236}">
                <a16:creationId xmlns:a16="http://schemas.microsoft.com/office/drawing/2014/main" id="{591CEF8F-2844-734F-F9BC-213409B808EF}"/>
              </a:ext>
            </a:extLst>
          </p:cNvPr>
          <p:cNvSpPr>
            <a:spLocks noGrp="1"/>
          </p:cNvSpPr>
          <p:nvPr>
            <p:ph type="sldNum" sz="quarter" idx="10"/>
          </p:nvPr>
        </p:nvSpPr>
        <p:spPr/>
        <p:txBody>
          <a:bodyPr/>
          <a:lstStyle/>
          <a:p>
            <a:fld id="{F2DFAC8A-11BF-1F4B-A581-9DDA2B8E9479}" type="slidenum">
              <a:rPr lang="fi-FI" smtClean="0"/>
              <a:t>‹#›</a:t>
            </a:fld>
            <a:endParaRPr lang="fi-FI"/>
          </a:p>
        </p:txBody>
      </p:sp>
    </p:spTree>
    <p:extLst>
      <p:ext uri="{BB962C8B-B14F-4D97-AF65-F5344CB8AC3E}">
        <p14:creationId xmlns:p14="http://schemas.microsoft.com/office/powerpoint/2010/main" val="654614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4772E94-D25C-69C9-1661-3C26F57CB534}"/>
              </a:ext>
            </a:extLst>
          </p:cNvPr>
          <p:cNvSpPr>
            <a:spLocks noGrp="1"/>
          </p:cNvSpPr>
          <p:nvPr>
            <p:ph type="title"/>
          </p:nvPr>
        </p:nvSpPr>
        <p:spPr>
          <a:xfrm>
            <a:off x="831850" y="2931090"/>
            <a:ext cx="7134703" cy="1631385"/>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3AC71093-A313-F7D2-88A9-0879724E4193}"/>
              </a:ext>
            </a:extLst>
          </p:cNvPr>
          <p:cNvSpPr>
            <a:spLocks noGrp="1"/>
          </p:cNvSpPr>
          <p:nvPr>
            <p:ph type="body" idx="1"/>
          </p:nvPr>
        </p:nvSpPr>
        <p:spPr>
          <a:xfrm>
            <a:off x="831850" y="4705650"/>
            <a:ext cx="7134703" cy="857907"/>
          </a:xfrm>
        </p:spPr>
        <p:txBody>
          <a:bodyPr/>
          <a:lstStyle>
            <a:lvl1pPr marL="0" indent="0">
              <a:buNone/>
              <a:defRPr sz="2400">
                <a:solidFill>
                  <a:schemeClr val="accent6"/>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dirty="0"/>
              <a:t>Muokkaa tekstin perustyylejä napsauttamalla</a:t>
            </a:r>
          </a:p>
        </p:txBody>
      </p:sp>
    </p:spTree>
    <p:extLst>
      <p:ext uri="{BB962C8B-B14F-4D97-AF65-F5344CB8AC3E}">
        <p14:creationId xmlns:p14="http://schemas.microsoft.com/office/powerpoint/2010/main" val="18296541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26FC4D-FE7A-12A4-CCFA-EF49FB02CDD8}"/>
              </a:ext>
            </a:extLst>
          </p:cNvPr>
          <p:cNvSpPr>
            <a:spLocks noGrp="1"/>
          </p:cNvSpPr>
          <p:nvPr>
            <p:ph type="title"/>
          </p:nvPr>
        </p:nvSpPr>
        <p:spPr>
          <a:xfrm>
            <a:off x="838200" y="457199"/>
            <a:ext cx="9880600" cy="1440842"/>
          </a:xfrm>
        </p:spPr>
        <p:txBody>
          <a:bodyPr/>
          <a:lstStyle/>
          <a:p>
            <a:r>
              <a:rPr lang="fi-FI"/>
              <a:t>Muokkaa ots. perustyyl. napsautt.</a:t>
            </a:r>
          </a:p>
        </p:txBody>
      </p:sp>
      <p:sp>
        <p:nvSpPr>
          <p:cNvPr id="3" name="Sisällön paikkamerkki 2">
            <a:extLst>
              <a:ext uri="{FF2B5EF4-FFF2-40B4-BE49-F238E27FC236}">
                <a16:creationId xmlns:a16="http://schemas.microsoft.com/office/drawing/2014/main" id="{5740812D-8EA8-1815-EA25-C9641D6B1A6F}"/>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Dian numeron paikkamerkki 6">
            <a:extLst>
              <a:ext uri="{FF2B5EF4-FFF2-40B4-BE49-F238E27FC236}">
                <a16:creationId xmlns:a16="http://schemas.microsoft.com/office/drawing/2014/main" id="{5BA3C0AF-9F39-7C17-2A16-26BE1F8EB3D9}"/>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5" name="Kuva 4">
            <a:extLst>
              <a:ext uri="{FF2B5EF4-FFF2-40B4-BE49-F238E27FC236}">
                <a16:creationId xmlns:a16="http://schemas.microsoft.com/office/drawing/2014/main" id="{F2BFCC8C-281F-13F9-A274-F013D038921F}"/>
              </a:ext>
            </a:extLst>
          </p:cNvPr>
          <p:cNvPicPr>
            <a:picLocks noChangeAspect="1"/>
          </p:cNvPicPr>
          <p:nvPr userDrawn="1"/>
        </p:nvPicPr>
        <p:blipFill>
          <a:blip r:embed="rId2"/>
          <a:srcRect/>
          <a:stretch/>
        </p:blipFill>
        <p:spPr>
          <a:xfrm>
            <a:off x="211479" y="6363516"/>
            <a:ext cx="1457018" cy="319651"/>
          </a:xfrm>
          <a:prstGeom prst="rect">
            <a:avLst/>
          </a:prstGeom>
        </p:spPr>
      </p:pic>
      <p:sp>
        <p:nvSpPr>
          <p:cNvPr id="4" name="Graphic 15">
            <a:hlinkClick r:id="rId3" action="ppaction://hlinksldjump"/>
            <a:extLst>
              <a:ext uri="{FF2B5EF4-FFF2-40B4-BE49-F238E27FC236}">
                <a16:creationId xmlns:a16="http://schemas.microsoft.com/office/drawing/2014/main" id="{56EA84A6-0712-5DF7-D36A-3B2F0101A200}"/>
              </a:ext>
            </a:extLst>
          </p:cNvPr>
          <p:cNvSpPr/>
          <p:nvPr userDrawn="1"/>
        </p:nvSpPr>
        <p:spPr>
          <a:xfrm>
            <a:off x="8920800" y="-11723"/>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spTree>
    <p:extLst>
      <p:ext uri="{BB962C8B-B14F-4D97-AF65-F5344CB8AC3E}">
        <p14:creationId xmlns:p14="http://schemas.microsoft.com/office/powerpoint/2010/main" val="4507290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Otsikko ja sisältö logo oikeall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26FC4D-FE7A-12A4-CCFA-EF49FB02CDD8}"/>
              </a:ext>
            </a:extLst>
          </p:cNvPr>
          <p:cNvSpPr>
            <a:spLocks noGrp="1"/>
          </p:cNvSpPr>
          <p:nvPr>
            <p:ph type="title" hasCustomPrompt="1"/>
          </p:nvPr>
        </p:nvSpPr>
        <p:spPr>
          <a:xfrm>
            <a:off x="838200" y="540000"/>
            <a:ext cx="9880600" cy="646772"/>
          </a:xfrm>
        </p:spPr>
        <p:txBody>
          <a:bodyPr>
            <a:noAutofit/>
          </a:bodyPr>
          <a:lstStyle>
            <a:lvl1pPr>
              <a:defRPr sz="3600"/>
            </a:lvl1pPr>
          </a:lstStyle>
          <a:p>
            <a:r>
              <a:rPr lang="fi-FI"/>
              <a:t>Muokkaa ots. perustyyl. napsautt.</a:t>
            </a:r>
          </a:p>
        </p:txBody>
      </p:sp>
      <p:sp>
        <p:nvSpPr>
          <p:cNvPr id="3" name="Sisällön paikkamerkki 2">
            <a:extLst>
              <a:ext uri="{FF2B5EF4-FFF2-40B4-BE49-F238E27FC236}">
                <a16:creationId xmlns:a16="http://schemas.microsoft.com/office/drawing/2014/main" id="{5740812D-8EA8-1815-EA25-C9641D6B1A6F}"/>
              </a:ext>
            </a:extLst>
          </p:cNvPr>
          <p:cNvSpPr>
            <a:spLocks noGrp="1"/>
          </p:cNvSpPr>
          <p:nvPr>
            <p:ph idx="1"/>
          </p:nvPr>
        </p:nvSpPr>
        <p:spPr>
          <a:xfrm>
            <a:off x="838200" y="1321032"/>
            <a:ext cx="10515600" cy="4855931"/>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Dian numeron paikkamerkki 6">
            <a:extLst>
              <a:ext uri="{FF2B5EF4-FFF2-40B4-BE49-F238E27FC236}">
                <a16:creationId xmlns:a16="http://schemas.microsoft.com/office/drawing/2014/main" id="{5BA3C0AF-9F39-7C17-2A16-26BE1F8EB3D9}"/>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5" name="Kuva 4">
            <a:extLst>
              <a:ext uri="{FF2B5EF4-FFF2-40B4-BE49-F238E27FC236}">
                <a16:creationId xmlns:a16="http://schemas.microsoft.com/office/drawing/2014/main" id="{F2BFCC8C-281F-13F9-A274-F013D038921F}"/>
              </a:ext>
            </a:extLst>
          </p:cNvPr>
          <p:cNvPicPr>
            <a:picLocks noChangeAspect="1"/>
          </p:cNvPicPr>
          <p:nvPr userDrawn="1"/>
        </p:nvPicPr>
        <p:blipFill>
          <a:blip r:embed="rId2"/>
          <a:srcRect/>
          <a:stretch/>
        </p:blipFill>
        <p:spPr>
          <a:xfrm>
            <a:off x="10523504" y="405740"/>
            <a:ext cx="1457018" cy="319651"/>
          </a:xfrm>
          <a:prstGeom prst="rect">
            <a:avLst/>
          </a:prstGeom>
        </p:spPr>
      </p:pic>
    </p:spTree>
    <p:extLst>
      <p:ext uri="{BB962C8B-B14F-4D97-AF65-F5344CB8AC3E}">
        <p14:creationId xmlns:p14="http://schemas.microsoft.com/office/powerpoint/2010/main" val="27890839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tsikko ja 2plst sisältö pits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26FC4D-FE7A-12A4-CCFA-EF49FB02CDD8}"/>
              </a:ext>
            </a:extLst>
          </p:cNvPr>
          <p:cNvSpPr>
            <a:spLocks noGrp="1"/>
          </p:cNvSpPr>
          <p:nvPr>
            <p:ph type="title" hasCustomPrompt="1"/>
          </p:nvPr>
        </p:nvSpPr>
        <p:spPr>
          <a:xfrm>
            <a:off x="838199" y="539999"/>
            <a:ext cx="10515599" cy="1025612"/>
          </a:xfrm>
        </p:spPr>
        <p:txBody>
          <a:bodyPr anchor="t" anchorCtr="0"/>
          <a:lstStyle>
            <a:lvl1pP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5740812D-8EA8-1815-EA25-C9641D6B1A6F}"/>
              </a:ext>
            </a:extLst>
          </p:cNvPr>
          <p:cNvSpPr>
            <a:spLocks noGrp="1"/>
          </p:cNvSpPr>
          <p:nvPr>
            <p:ph idx="1" hasCustomPrompt="1"/>
          </p:nvPr>
        </p:nvSpPr>
        <p:spPr>
          <a:xfrm>
            <a:off x="838199" y="1743912"/>
            <a:ext cx="7265895" cy="4351338"/>
          </a:xfrm>
        </p:spPr>
        <p:txBody>
          <a:bodyPr numCol="2" spcCol="360000"/>
          <a:lstStyle>
            <a:lvl1pPr marL="0" indent="0">
              <a:lnSpc>
                <a:spcPct val="95000"/>
              </a:lnSpc>
              <a:buNone/>
              <a:tabLst/>
              <a:defRPr sz="2200"/>
            </a:lvl1pPr>
            <a:lvl2pPr marL="360000" indent="-180000">
              <a:lnSpc>
                <a:spcPct val="95000"/>
              </a:lnSpc>
              <a:tabLst/>
              <a:defRPr sz="1800"/>
            </a:lvl2pPr>
          </a:lstStyle>
          <a:p>
            <a:pPr lvl="0"/>
            <a:r>
              <a:rPr lang="fi-FI"/>
              <a:t>Muokkaa tekstin perustyylejä napsauttamalla</a:t>
            </a:r>
          </a:p>
          <a:p>
            <a:pPr lvl="1"/>
            <a:r>
              <a:rPr lang="fi-FI"/>
              <a:t>toinen taso</a:t>
            </a:r>
          </a:p>
        </p:txBody>
      </p:sp>
      <p:sp>
        <p:nvSpPr>
          <p:cNvPr id="7" name="Dian numeron paikkamerkki 6">
            <a:extLst>
              <a:ext uri="{FF2B5EF4-FFF2-40B4-BE49-F238E27FC236}">
                <a16:creationId xmlns:a16="http://schemas.microsoft.com/office/drawing/2014/main" id="{5BA3C0AF-9F39-7C17-2A16-26BE1F8EB3D9}"/>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5" name="Kuva 4">
            <a:extLst>
              <a:ext uri="{FF2B5EF4-FFF2-40B4-BE49-F238E27FC236}">
                <a16:creationId xmlns:a16="http://schemas.microsoft.com/office/drawing/2014/main" id="{F2BFCC8C-281F-13F9-A274-F013D038921F}"/>
              </a:ext>
            </a:extLst>
          </p:cNvPr>
          <p:cNvPicPr>
            <a:picLocks noChangeAspect="1"/>
          </p:cNvPicPr>
          <p:nvPr userDrawn="1"/>
        </p:nvPicPr>
        <p:blipFill>
          <a:blip r:embed="rId2"/>
          <a:srcRect/>
          <a:stretch/>
        </p:blipFill>
        <p:spPr>
          <a:xfrm>
            <a:off x="211479" y="6363516"/>
            <a:ext cx="1457018" cy="319651"/>
          </a:xfrm>
          <a:prstGeom prst="rect">
            <a:avLst/>
          </a:prstGeom>
        </p:spPr>
      </p:pic>
      <p:sp>
        <p:nvSpPr>
          <p:cNvPr id="10" name="Graphic 15">
            <a:hlinkClick r:id="rId3" action="ppaction://hlinksldjump"/>
            <a:extLst>
              <a:ext uri="{FF2B5EF4-FFF2-40B4-BE49-F238E27FC236}">
                <a16:creationId xmlns:a16="http://schemas.microsoft.com/office/drawing/2014/main" id="{E2B64305-B66D-C095-86DD-357A4ADA65B3}"/>
              </a:ext>
            </a:extLst>
          </p:cNvPr>
          <p:cNvSpPr/>
          <p:nvPr userDrawn="1"/>
        </p:nvSpPr>
        <p:spPr>
          <a:xfrm>
            <a:off x="8922305" y="-11724"/>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pic>
        <p:nvPicPr>
          <p:cNvPr id="6" name="Kuva 8">
            <a:extLst>
              <a:ext uri="{FF2B5EF4-FFF2-40B4-BE49-F238E27FC236}">
                <a16:creationId xmlns:a16="http://schemas.microsoft.com/office/drawing/2014/main" id="{F7ABBFE0-B1AB-9443-2AF3-A1023D0DE195}"/>
              </a:ext>
            </a:extLst>
          </p:cNvPr>
          <p:cNvPicPr>
            <a:picLocks noChangeAspect="1"/>
          </p:cNvPicPr>
          <p:nvPr userDrawn="1"/>
        </p:nvPicPr>
        <p:blipFill>
          <a:blip>
            <a:extLst>
              <a:ext uri="{96DAC541-7B7A-43D3-8B79-37D633B846F1}">
                <asvg:svgBlip xmlns:asvg="http://schemas.microsoft.com/office/drawing/2016/SVG/main" r:embed="rId4"/>
              </a:ext>
            </a:extLst>
          </a:blip>
          <a:srcRect r="50000" b="1515"/>
          <a:stretch>
            <a:fillRect/>
          </a:stretch>
        </p:blipFill>
        <p:spPr>
          <a:xfrm>
            <a:off x="11849021" y="0"/>
            <a:ext cx="342979" cy="6857999"/>
          </a:xfrm>
          <a:prstGeom prst="rect">
            <a:avLst/>
          </a:prstGeom>
        </p:spPr>
      </p:pic>
    </p:spTree>
    <p:extLst>
      <p:ext uri="{BB962C8B-B14F-4D97-AF65-F5344CB8AC3E}">
        <p14:creationId xmlns:p14="http://schemas.microsoft.com/office/powerpoint/2010/main" val="4120141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tsikko ja 2plst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26FC4D-FE7A-12A4-CCFA-EF49FB02CDD8}"/>
              </a:ext>
            </a:extLst>
          </p:cNvPr>
          <p:cNvSpPr>
            <a:spLocks noGrp="1"/>
          </p:cNvSpPr>
          <p:nvPr>
            <p:ph type="title" hasCustomPrompt="1"/>
          </p:nvPr>
        </p:nvSpPr>
        <p:spPr>
          <a:xfrm>
            <a:off x="838199" y="539999"/>
            <a:ext cx="10515599" cy="1025612"/>
          </a:xfrm>
        </p:spPr>
        <p:txBody>
          <a:bodyPr anchor="t" anchorCtr="0"/>
          <a:lstStyle>
            <a:lvl1pPr>
              <a:defRPr sz="4000"/>
            </a:lvl1pPr>
          </a:lstStyle>
          <a:p>
            <a:r>
              <a:rPr lang="fi-FI"/>
              <a:t>Muokkaa ots. perustyyl. napsautt.</a:t>
            </a:r>
          </a:p>
        </p:txBody>
      </p:sp>
      <p:sp>
        <p:nvSpPr>
          <p:cNvPr id="3" name="Sisällön paikkamerkki 2">
            <a:extLst>
              <a:ext uri="{FF2B5EF4-FFF2-40B4-BE49-F238E27FC236}">
                <a16:creationId xmlns:a16="http://schemas.microsoft.com/office/drawing/2014/main" id="{5740812D-8EA8-1815-EA25-C9641D6B1A6F}"/>
              </a:ext>
            </a:extLst>
          </p:cNvPr>
          <p:cNvSpPr>
            <a:spLocks noGrp="1"/>
          </p:cNvSpPr>
          <p:nvPr>
            <p:ph idx="1" hasCustomPrompt="1"/>
          </p:nvPr>
        </p:nvSpPr>
        <p:spPr>
          <a:xfrm>
            <a:off x="838199" y="1743912"/>
            <a:ext cx="6622775" cy="4351338"/>
          </a:xfrm>
        </p:spPr>
        <p:txBody>
          <a:bodyPr numCol="2" spcCol="360000"/>
          <a:lstStyle>
            <a:lvl1pPr marL="0" indent="0">
              <a:lnSpc>
                <a:spcPct val="95000"/>
              </a:lnSpc>
              <a:buNone/>
              <a:tabLst/>
              <a:defRPr sz="2200"/>
            </a:lvl1pPr>
            <a:lvl2pPr marL="360000" indent="-180000">
              <a:lnSpc>
                <a:spcPct val="95000"/>
              </a:lnSpc>
              <a:tabLst/>
              <a:defRPr sz="1800"/>
            </a:lvl2pPr>
          </a:lstStyle>
          <a:p>
            <a:pPr lvl="0"/>
            <a:r>
              <a:rPr lang="fi-FI"/>
              <a:t>Muokkaa tekstin perustyylejä napsauttamalla</a:t>
            </a:r>
          </a:p>
          <a:p>
            <a:pPr lvl="1"/>
            <a:r>
              <a:rPr lang="fi-FI"/>
              <a:t>toinen taso</a:t>
            </a:r>
          </a:p>
        </p:txBody>
      </p:sp>
      <p:sp>
        <p:nvSpPr>
          <p:cNvPr id="7" name="Dian numeron paikkamerkki 6">
            <a:extLst>
              <a:ext uri="{FF2B5EF4-FFF2-40B4-BE49-F238E27FC236}">
                <a16:creationId xmlns:a16="http://schemas.microsoft.com/office/drawing/2014/main" id="{5BA3C0AF-9F39-7C17-2A16-26BE1F8EB3D9}"/>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5" name="Kuva 4">
            <a:extLst>
              <a:ext uri="{FF2B5EF4-FFF2-40B4-BE49-F238E27FC236}">
                <a16:creationId xmlns:a16="http://schemas.microsoft.com/office/drawing/2014/main" id="{F2BFCC8C-281F-13F9-A274-F013D038921F}"/>
              </a:ext>
            </a:extLst>
          </p:cNvPr>
          <p:cNvPicPr>
            <a:picLocks noChangeAspect="1"/>
          </p:cNvPicPr>
          <p:nvPr userDrawn="1"/>
        </p:nvPicPr>
        <p:blipFill>
          <a:blip r:embed="rId2"/>
          <a:srcRect/>
          <a:stretch/>
        </p:blipFill>
        <p:spPr>
          <a:xfrm>
            <a:off x="211479" y="6363516"/>
            <a:ext cx="1457018" cy="319651"/>
          </a:xfrm>
          <a:prstGeom prst="rect">
            <a:avLst/>
          </a:prstGeom>
        </p:spPr>
      </p:pic>
      <p:sp>
        <p:nvSpPr>
          <p:cNvPr id="10" name="Graphic 15">
            <a:hlinkClick r:id="rId3" action="ppaction://hlinksldjump"/>
            <a:extLst>
              <a:ext uri="{FF2B5EF4-FFF2-40B4-BE49-F238E27FC236}">
                <a16:creationId xmlns:a16="http://schemas.microsoft.com/office/drawing/2014/main" id="{E2B64305-B66D-C095-86DD-357A4ADA65B3}"/>
              </a:ext>
            </a:extLst>
          </p:cNvPr>
          <p:cNvSpPr/>
          <p:nvPr userDrawn="1"/>
        </p:nvSpPr>
        <p:spPr>
          <a:xfrm>
            <a:off x="8922305" y="-11724"/>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spTree>
    <p:extLst>
      <p:ext uri="{BB962C8B-B14F-4D97-AF65-F5344CB8AC3E}">
        <p14:creationId xmlns:p14="http://schemas.microsoft.com/office/powerpoint/2010/main" val="23547300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kaksi sisältöä ja taulukko">
    <p:spTree>
      <p:nvGrpSpPr>
        <p:cNvPr id="1" name=""/>
        <p:cNvGrpSpPr/>
        <p:nvPr/>
      </p:nvGrpSpPr>
      <p:grpSpPr>
        <a:xfrm>
          <a:off x="0" y="0"/>
          <a:ext cx="0" cy="0"/>
          <a:chOff x="0" y="0"/>
          <a:chExt cx="0" cy="0"/>
        </a:xfrm>
      </p:grpSpPr>
      <p:sp>
        <p:nvSpPr>
          <p:cNvPr id="14" name="Table Placeholder 13">
            <a:extLst>
              <a:ext uri="{FF2B5EF4-FFF2-40B4-BE49-F238E27FC236}">
                <a16:creationId xmlns:a16="http://schemas.microsoft.com/office/drawing/2014/main" id="{6447B680-9B9A-703F-E50E-C32CC9DB327C}"/>
              </a:ext>
            </a:extLst>
          </p:cNvPr>
          <p:cNvSpPr>
            <a:spLocks noGrp="1"/>
          </p:cNvSpPr>
          <p:nvPr>
            <p:ph type="tbl" sz="quarter" idx="14"/>
          </p:nvPr>
        </p:nvSpPr>
        <p:spPr>
          <a:xfrm>
            <a:off x="838357" y="2681991"/>
            <a:ext cx="10215563" cy="3373370"/>
          </a:xfrm>
        </p:spPr>
        <p:txBody>
          <a:bodyPr/>
          <a:lstStyle/>
          <a:p>
            <a:endParaRPr lang="fi-FI"/>
          </a:p>
        </p:txBody>
      </p:sp>
      <p:sp>
        <p:nvSpPr>
          <p:cNvPr id="2" name="Title 1">
            <a:extLst>
              <a:ext uri="{FF2B5EF4-FFF2-40B4-BE49-F238E27FC236}">
                <a16:creationId xmlns:a16="http://schemas.microsoft.com/office/drawing/2014/main" id="{7D2CA9E5-0660-3D76-B5C9-7D59F4784708}"/>
              </a:ext>
            </a:extLst>
          </p:cNvPr>
          <p:cNvSpPr>
            <a:spLocks noGrp="1"/>
          </p:cNvSpPr>
          <p:nvPr>
            <p:ph type="title"/>
          </p:nvPr>
        </p:nvSpPr>
        <p:spPr>
          <a:xfrm>
            <a:off x="838200" y="540001"/>
            <a:ext cx="10215878" cy="750320"/>
          </a:xfrm>
        </p:spPr>
        <p:txBody>
          <a:bodyPr anchor="ctr" anchorCtr="0">
            <a:noAutofit/>
          </a:bodyPr>
          <a:lstStyle>
            <a:lvl1pPr>
              <a:defRPr sz="3600"/>
            </a:lvl1pPr>
          </a:lstStyle>
          <a:p>
            <a:r>
              <a:rPr lang="en-GB"/>
              <a:t>Click to edit Master title style</a:t>
            </a:r>
            <a:endParaRPr lang="fi-FI"/>
          </a:p>
        </p:txBody>
      </p:sp>
      <p:sp>
        <p:nvSpPr>
          <p:cNvPr id="9" name="Content Placeholder 8">
            <a:extLst>
              <a:ext uri="{FF2B5EF4-FFF2-40B4-BE49-F238E27FC236}">
                <a16:creationId xmlns:a16="http://schemas.microsoft.com/office/drawing/2014/main" id="{8CF406F5-BF6A-0BB0-1C29-2C3D95559551}"/>
              </a:ext>
            </a:extLst>
          </p:cNvPr>
          <p:cNvSpPr>
            <a:spLocks noGrp="1"/>
          </p:cNvSpPr>
          <p:nvPr>
            <p:ph sz="quarter" idx="11"/>
          </p:nvPr>
        </p:nvSpPr>
        <p:spPr>
          <a:xfrm>
            <a:off x="838200" y="1208088"/>
            <a:ext cx="4759325" cy="1301750"/>
          </a:xfrm>
        </p:spPr>
        <p:txBody>
          <a:bodyPr/>
          <a:lstStyle>
            <a:lvl1pPr marL="180000" indent="-180000">
              <a:lnSpc>
                <a:spcPct val="100000"/>
              </a:lnSpc>
              <a:buNone/>
              <a:tabLst/>
              <a:defRPr sz="1400"/>
            </a:lvl1pPr>
            <a:lvl2pPr marL="179388" indent="-179388">
              <a:lnSpc>
                <a:spcPct val="100000"/>
              </a:lnSpc>
              <a:spcBef>
                <a:spcPts val="400"/>
              </a:spcBef>
              <a:buFont typeface="Arial" panose="020B0604020202020204" pitchFamily="34" charset="0"/>
              <a:buChar char="•"/>
              <a:tabLst/>
              <a:defRPr sz="1400"/>
            </a:lvl2pPr>
            <a:lvl3pPr marL="179388" indent="-179388">
              <a:lnSpc>
                <a:spcPct val="100000"/>
              </a:lnSpc>
              <a:spcBef>
                <a:spcPts val="400"/>
              </a:spcBef>
              <a:buFont typeface="Arial" panose="020B0604020202020204" pitchFamily="34" charset="0"/>
              <a:buChar char="•"/>
              <a:tabLst/>
              <a:defRPr sz="1400"/>
            </a:lvl3pPr>
            <a:lvl4pPr marL="179388" indent="-179388">
              <a:lnSpc>
                <a:spcPct val="100000"/>
              </a:lnSpc>
              <a:spcBef>
                <a:spcPts val="400"/>
              </a:spcBef>
              <a:buFont typeface="Arial" panose="020B0604020202020204" pitchFamily="34" charset="0"/>
              <a:buChar char="•"/>
              <a:tabLst/>
              <a:defRPr sz="1400"/>
            </a:lvl4pPr>
            <a:lvl5pPr marL="179388" indent="-179388">
              <a:lnSpc>
                <a:spcPct val="100000"/>
              </a:lnSpc>
              <a:spcBef>
                <a:spcPts val="400"/>
              </a:spcBef>
              <a:buFont typeface="Arial" panose="020B0604020202020204" pitchFamily="34" charset="0"/>
              <a:buChar char="•"/>
              <a:tabLst/>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10" name="Content Placeholder 8">
            <a:extLst>
              <a:ext uri="{FF2B5EF4-FFF2-40B4-BE49-F238E27FC236}">
                <a16:creationId xmlns:a16="http://schemas.microsoft.com/office/drawing/2014/main" id="{DD386439-9FBB-8235-4295-A55AEA235187}"/>
              </a:ext>
            </a:extLst>
          </p:cNvPr>
          <p:cNvSpPr>
            <a:spLocks noGrp="1"/>
          </p:cNvSpPr>
          <p:nvPr>
            <p:ph sz="quarter" idx="12"/>
          </p:nvPr>
        </p:nvSpPr>
        <p:spPr>
          <a:xfrm>
            <a:off x="5678805" y="1200280"/>
            <a:ext cx="5374640" cy="1309557"/>
          </a:xfrm>
        </p:spPr>
        <p:txBody>
          <a:bodyPr/>
          <a:lstStyle>
            <a:lvl1pPr marL="180000" indent="-180000">
              <a:lnSpc>
                <a:spcPct val="100000"/>
              </a:lnSpc>
              <a:buNone/>
              <a:tabLst/>
              <a:defRPr sz="1400"/>
            </a:lvl1pPr>
            <a:lvl2pPr marL="179388" indent="-179388">
              <a:lnSpc>
                <a:spcPct val="100000"/>
              </a:lnSpc>
              <a:spcBef>
                <a:spcPts val="400"/>
              </a:spcBef>
              <a:buFont typeface="Arial" panose="020B0604020202020204" pitchFamily="34" charset="0"/>
              <a:buChar char="•"/>
              <a:tabLst/>
              <a:defRPr sz="1400"/>
            </a:lvl2pPr>
            <a:lvl3pPr marL="179388" indent="-179388">
              <a:lnSpc>
                <a:spcPct val="100000"/>
              </a:lnSpc>
              <a:spcBef>
                <a:spcPts val="400"/>
              </a:spcBef>
              <a:buFont typeface="Arial" panose="020B0604020202020204" pitchFamily="34" charset="0"/>
              <a:buChar char="•"/>
              <a:tabLst/>
              <a:defRPr sz="1400"/>
            </a:lvl3pPr>
            <a:lvl4pPr marL="179388" indent="-179388">
              <a:lnSpc>
                <a:spcPct val="100000"/>
              </a:lnSpc>
              <a:spcBef>
                <a:spcPts val="400"/>
              </a:spcBef>
              <a:buFont typeface="Arial" panose="020B0604020202020204" pitchFamily="34" charset="0"/>
              <a:buChar char="•"/>
              <a:tabLst/>
              <a:defRPr sz="1400"/>
            </a:lvl4pPr>
            <a:lvl5pPr marL="179388" indent="-179388">
              <a:lnSpc>
                <a:spcPct val="100000"/>
              </a:lnSpc>
              <a:spcBef>
                <a:spcPts val="400"/>
              </a:spcBef>
              <a:buFont typeface="Arial" panose="020B0604020202020204" pitchFamily="34" charset="0"/>
              <a:buChar char="•"/>
              <a:tabLst/>
              <a:defRPr sz="140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3" name="Slide Number Placeholder 2">
            <a:extLst>
              <a:ext uri="{FF2B5EF4-FFF2-40B4-BE49-F238E27FC236}">
                <a16:creationId xmlns:a16="http://schemas.microsoft.com/office/drawing/2014/main" id="{1C309518-C77C-87B7-985B-EF04330DA2A9}"/>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15" name="Graphic 15">
            <a:hlinkClick r:id="rId2" action="ppaction://hlinksldjump"/>
            <a:extLst>
              <a:ext uri="{FF2B5EF4-FFF2-40B4-BE49-F238E27FC236}">
                <a16:creationId xmlns:a16="http://schemas.microsoft.com/office/drawing/2014/main" id="{D98D4519-3B2E-4627-EEBF-71550AD9FC2A}"/>
              </a:ext>
            </a:extLst>
          </p:cNvPr>
          <p:cNvSpPr/>
          <p:nvPr userDrawn="1"/>
        </p:nvSpPr>
        <p:spPr>
          <a:xfrm>
            <a:off x="8920800" y="-11724"/>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pic>
        <p:nvPicPr>
          <p:cNvPr id="17" name="Kuva 4">
            <a:extLst>
              <a:ext uri="{FF2B5EF4-FFF2-40B4-BE49-F238E27FC236}">
                <a16:creationId xmlns:a16="http://schemas.microsoft.com/office/drawing/2014/main" id="{4FB0A48A-A9AF-DF10-1008-C0BDBF73D81B}"/>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34269534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Kuvatekstillinen kuv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1DD9AA89-2EDF-9A82-5091-12380BCF5CB9}"/>
              </a:ext>
            </a:extLst>
          </p:cNvPr>
          <p:cNvSpPr/>
          <p:nvPr userDrawn="1"/>
        </p:nvSpPr>
        <p:spPr>
          <a:xfrm>
            <a:off x="-1" y="0"/>
            <a:ext cx="518318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74BFB8BF-168B-3EEF-FC68-2B1C64858C1D}"/>
              </a:ext>
            </a:extLst>
          </p:cNvPr>
          <p:cNvSpPr>
            <a:spLocks noGrp="1"/>
          </p:cNvSpPr>
          <p:nvPr>
            <p:ph type="title" hasCustomPrompt="1"/>
          </p:nvPr>
        </p:nvSpPr>
        <p:spPr>
          <a:xfrm>
            <a:off x="839788" y="457200"/>
            <a:ext cx="3932237" cy="1600200"/>
          </a:xfrm>
        </p:spPr>
        <p:txBody>
          <a:bodyPr anchor="b" anchorCtr="0"/>
          <a:lstStyle>
            <a:lvl1pPr>
              <a:defRPr sz="4000" baseline="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hasCustomPrompt="1"/>
          </p:nvPr>
        </p:nvSpPr>
        <p:spPr>
          <a:xfrm>
            <a:off x="839788" y="2085114"/>
            <a:ext cx="3600000" cy="3811588"/>
          </a:xfrm>
        </p:spPr>
        <p:txBody>
          <a:bodyPr/>
          <a:lstStyle>
            <a:lvl1pPr marL="0" indent="0">
              <a:lnSpc>
                <a:spcPct val="100000"/>
              </a:lnSpc>
              <a:spcAft>
                <a:spcPts val="1000"/>
              </a:spcAft>
              <a:buNone/>
              <a:defRPr sz="24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6" name="Kuva 5">
            <a:extLst>
              <a:ext uri="{FF2B5EF4-FFF2-40B4-BE49-F238E27FC236}">
                <a16:creationId xmlns:a16="http://schemas.microsoft.com/office/drawing/2014/main" id="{C4038EBD-4FA9-125A-169D-77C252C2E449}"/>
              </a:ext>
            </a:extLst>
          </p:cNvPr>
          <p:cNvPicPr>
            <a:picLocks noChangeAspect="1"/>
          </p:cNvPicPr>
          <p:nvPr userDrawn="1"/>
        </p:nvPicPr>
        <p:blipFill>
          <a:blip r:embed="rId2"/>
          <a:srcRect/>
          <a:stretch/>
        </p:blipFill>
        <p:spPr>
          <a:xfrm>
            <a:off x="211478" y="6356350"/>
            <a:ext cx="1461681" cy="320674"/>
          </a:xfrm>
          <a:prstGeom prst="rect">
            <a:avLst/>
          </a:prstGeom>
        </p:spPr>
      </p:pic>
      <p:pic>
        <p:nvPicPr>
          <p:cNvPr id="7" name="Kuva 8">
            <a:extLst>
              <a:ext uri="{FF2B5EF4-FFF2-40B4-BE49-F238E27FC236}">
                <a16:creationId xmlns:a16="http://schemas.microsoft.com/office/drawing/2014/main" id="{2BAF69A1-A675-D162-79A1-3C1BD16CA02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840209" y="-12699"/>
            <a:ext cx="685958" cy="6870700"/>
          </a:xfrm>
          <a:prstGeom prst="rect">
            <a:avLst/>
          </a:prstGeom>
        </p:spPr>
      </p:pic>
    </p:spTree>
    <p:extLst>
      <p:ext uri="{BB962C8B-B14F-4D97-AF65-F5344CB8AC3E}">
        <p14:creationId xmlns:p14="http://schemas.microsoft.com/office/powerpoint/2010/main" val="1826947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648444" y="826719"/>
            <a:ext cx="3932237" cy="1600200"/>
          </a:xfrm>
        </p:spPr>
        <p:txBody>
          <a:bodyPr anchor="ct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1469721" y="3068877"/>
            <a:ext cx="2818356" cy="2962404"/>
          </a:xfrm>
          <a:solidFill>
            <a:schemeClr val="tx2"/>
          </a:solidFill>
          <a:effectLst>
            <a:outerShdw blurRad="50800" dist="38100" dir="2700000" algn="tl" rotWithShape="0">
              <a:prstClr val="black">
                <a:alpha val="40000"/>
              </a:prstClr>
            </a:outerShdw>
          </a:effectLst>
        </p:spPr>
        <p:txBody>
          <a:bodyPr lIns="180000" tIns="108000" rIns="180000" bIns="10800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pic>
        <p:nvPicPr>
          <p:cNvPr id="10" name="Kuva 9">
            <a:extLst>
              <a:ext uri="{FF2B5EF4-FFF2-40B4-BE49-F238E27FC236}">
                <a16:creationId xmlns:a16="http://schemas.microsoft.com/office/drawing/2014/main" id="{97C3AC19-4FDA-6964-1E26-CFC29F0B9B55}"/>
              </a:ext>
            </a:extLst>
          </p:cNvPr>
          <p:cNvPicPr>
            <a:picLocks noChangeAspect="1"/>
          </p:cNvPicPr>
          <p:nvPr userDrawn="1"/>
        </p:nvPicPr>
        <p:blipFill>
          <a:blip r:embed="rId2"/>
          <a:stretch>
            <a:fillRect/>
          </a:stretch>
        </p:blipFill>
        <p:spPr>
          <a:xfrm>
            <a:off x="211478" y="6375548"/>
            <a:ext cx="1457014" cy="319651"/>
          </a:xfrm>
          <a:prstGeom prst="rect">
            <a:avLst/>
          </a:prstGeom>
        </p:spPr>
      </p:pic>
      <p:sp>
        <p:nvSpPr>
          <p:cNvPr id="15" name="Tekstin paikkamerkki 3">
            <a:extLst>
              <a:ext uri="{FF2B5EF4-FFF2-40B4-BE49-F238E27FC236}">
                <a16:creationId xmlns:a16="http://schemas.microsoft.com/office/drawing/2014/main" id="{035A3A4A-F1CA-FD6C-800A-338B3CBFD493}"/>
              </a:ext>
            </a:extLst>
          </p:cNvPr>
          <p:cNvSpPr>
            <a:spLocks noGrp="1"/>
          </p:cNvSpPr>
          <p:nvPr>
            <p:ph type="body" sz="half" idx="13"/>
          </p:nvPr>
        </p:nvSpPr>
        <p:spPr>
          <a:xfrm>
            <a:off x="4701436" y="3068877"/>
            <a:ext cx="2818356" cy="2962404"/>
          </a:xfrm>
          <a:solidFill>
            <a:schemeClr val="tx2"/>
          </a:solidFill>
          <a:effectLst>
            <a:outerShdw blurRad="50800" dist="38100" dir="2700000" algn="tl" rotWithShape="0">
              <a:prstClr val="black">
                <a:alpha val="40000"/>
              </a:prstClr>
            </a:outerShdw>
          </a:effectLst>
        </p:spPr>
        <p:txBody>
          <a:bodyPr lIns="180000" tIns="108000" rIns="180000" bIns="10800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16" name="Tekstin paikkamerkki 3">
            <a:extLst>
              <a:ext uri="{FF2B5EF4-FFF2-40B4-BE49-F238E27FC236}">
                <a16:creationId xmlns:a16="http://schemas.microsoft.com/office/drawing/2014/main" id="{D7141CF9-3CEF-E14E-1EF8-44FDED717CA2}"/>
              </a:ext>
            </a:extLst>
          </p:cNvPr>
          <p:cNvSpPr>
            <a:spLocks noGrp="1"/>
          </p:cNvSpPr>
          <p:nvPr>
            <p:ph type="body" sz="half" idx="14"/>
          </p:nvPr>
        </p:nvSpPr>
        <p:spPr>
          <a:xfrm>
            <a:off x="7933151" y="3068877"/>
            <a:ext cx="2818356" cy="2962404"/>
          </a:xfrm>
          <a:solidFill>
            <a:schemeClr val="tx2"/>
          </a:solidFill>
          <a:effectLst>
            <a:outerShdw blurRad="50800" dist="38100" dir="2700000" algn="tl" rotWithShape="0">
              <a:prstClr val="black">
                <a:alpha val="40000"/>
              </a:prstClr>
            </a:outerShdw>
          </a:effectLst>
        </p:spPr>
        <p:txBody>
          <a:bodyPr lIns="180000" tIns="108000" rIns="180000" bIns="10800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pic>
        <p:nvPicPr>
          <p:cNvPr id="6" name="Kuva 5">
            <a:extLst>
              <a:ext uri="{FF2B5EF4-FFF2-40B4-BE49-F238E27FC236}">
                <a16:creationId xmlns:a16="http://schemas.microsoft.com/office/drawing/2014/main" id="{336B4F86-6B59-13AF-9824-0029C0198FA7}"/>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1372201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useampi sisältö laatikoiss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hasCustomPrompt="1"/>
          </p:nvPr>
        </p:nvSpPr>
        <p:spPr>
          <a:xfrm>
            <a:off x="648443" y="540000"/>
            <a:ext cx="10103063" cy="984000"/>
          </a:xfrm>
        </p:spPr>
        <p:txBody>
          <a:bodyPr anchor="t" anchorCtr="0">
            <a:noAutofit/>
          </a:bodyP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10" name="Kuva 9">
            <a:extLst>
              <a:ext uri="{FF2B5EF4-FFF2-40B4-BE49-F238E27FC236}">
                <a16:creationId xmlns:a16="http://schemas.microsoft.com/office/drawing/2014/main" id="{97C3AC19-4FDA-6964-1E26-CFC29F0B9B55}"/>
              </a:ext>
            </a:extLst>
          </p:cNvPr>
          <p:cNvPicPr>
            <a:picLocks noChangeAspect="1"/>
          </p:cNvPicPr>
          <p:nvPr userDrawn="1"/>
        </p:nvPicPr>
        <p:blipFill>
          <a:blip r:embed="rId2"/>
          <a:stretch>
            <a:fillRect/>
          </a:stretch>
        </p:blipFill>
        <p:spPr>
          <a:xfrm>
            <a:off x="211478" y="6375548"/>
            <a:ext cx="1457014" cy="319651"/>
          </a:xfrm>
          <a:prstGeom prst="rect">
            <a:avLst/>
          </a:prstGeom>
        </p:spPr>
      </p:pic>
      <p:pic>
        <p:nvPicPr>
          <p:cNvPr id="6" name="Kuva 5">
            <a:extLst>
              <a:ext uri="{FF2B5EF4-FFF2-40B4-BE49-F238E27FC236}">
                <a16:creationId xmlns:a16="http://schemas.microsoft.com/office/drawing/2014/main" id="{336B4F86-6B59-13AF-9824-0029C0198FA7}"/>
              </a:ext>
            </a:extLst>
          </p:cNvPr>
          <p:cNvPicPr>
            <a:picLocks noChangeAspect="1"/>
          </p:cNvPicPr>
          <p:nvPr userDrawn="1"/>
        </p:nvPicPr>
        <p:blipFill>
          <a:blip r:embed="rId3"/>
          <a:srcRect/>
          <a:stretch/>
        </p:blipFill>
        <p:spPr>
          <a:xfrm>
            <a:off x="211479" y="6363516"/>
            <a:ext cx="1457018" cy="319651"/>
          </a:xfrm>
          <a:prstGeom prst="rect">
            <a:avLst/>
          </a:prstGeom>
        </p:spPr>
      </p:pic>
      <p:sp>
        <p:nvSpPr>
          <p:cNvPr id="7" name="Text Placeholder 6">
            <a:extLst>
              <a:ext uri="{FF2B5EF4-FFF2-40B4-BE49-F238E27FC236}">
                <a16:creationId xmlns:a16="http://schemas.microsoft.com/office/drawing/2014/main" id="{47E154F9-1906-2BB5-6A6E-8CB1B97818E7}"/>
              </a:ext>
            </a:extLst>
          </p:cNvPr>
          <p:cNvSpPr>
            <a:spLocks noGrp="1"/>
          </p:cNvSpPr>
          <p:nvPr>
            <p:ph type="body" sz="quarter" idx="15"/>
          </p:nvPr>
        </p:nvSpPr>
        <p:spPr>
          <a:xfrm>
            <a:off x="647700" y="1612900"/>
            <a:ext cx="10104438" cy="698500"/>
          </a:xfrm>
        </p:spPr>
        <p:txBody>
          <a:bodyPr/>
          <a:lstStyle>
            <a:lvl1pPr>
              <a:buNone/>
              <a:defRPr sz="2000"/>
            </a:lvl1pPr>
            <a:lvl2pPr>
              <a:buNone/>
              <a:defRPr/>
            </a:lvl2pPr>
            <a:lvl3pPr>
              <a:buNone/>
              <a:defRPr/>
            </a:lvl3pPr>
            <a:lvl4pPr>
              <a:buNone/>
              <a:defRPr/>
            </a:lvl4pPr>
            <a:lvl5pPr>
              <a:buNone/>
              <a:defRPr/>
            </a:lvl5pPr>
          </a:lstStyle>
          <a:p>
            <a:pPr lvl="0"/>
            <a:r>
              <a:rPr lang="en-GB"/>
              <a:t>Click to edit Master text styles</a:t>
            </a:r>
          </a:p>
        </p:txBody>
      </p:sp>
      <p:sp>
        <p:nvSpPr>
          <p:cNvPr id="12" name="Graphic 15">
            <a:hlinkClick r:id="rId4" action="ppaction://hlinksldjump"/>
            <a:extLst>
              <a:ext uri="{FF2B5EF4-FFF2-40B4-BE49-F238E27FC236}">
                <a16:creationId xmlns:a16="http://schemas.microsoft.com/office/drawing/2014/main" id="{738659E0-0081-0015-E27A-E770795E7FBA}"/>
              </a:ext>
            </a:extLst>
          </p:cNvPr>
          <p:cNvSpPr/>
          <p:nvPr userDrawn="1"/>
        </p:nvSpPr>
        <p:spPr>
          <a:xfrm>
            <a:off x="8920800" y="-11723"/>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spTree>
    <p:extLst>
      <p:ext uri="{BB962C8B-B14F-4D97-AF65-F5344CB8AC3E}">
        <p14:creationId xmlns:p14="http://schemas.microsoft.com/office/powerpoint/2010/main" val="531262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aa vai eri mieltä">
    <p:bg>
      <p:bgPr>
        <a:solidFill>
          <a:schemeClr val="tx2"/>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4772E94-D25C-69C9-1661-3C26F57CB534}"/>
              </a:ext>
            </a:extLst>
          </p:cNvPr>
          <p:cNvSpPr>
            <a:spLocks noGrp="1"/>
          </p:cNvSpPr>
          <p:nvPr>
            <p:ph type="title" hasCustomPrompt="1"/>
          </p:nvPr>
        </p:nvSpPr>
        <p:spPr>
          <a:xfrm>
            <a:off x="2307447" y="1115122"/>
            <a:ext cx="7577107" cy="2722311"/>
          </a:xfrm>
          <a:noFill/>
        </p:spPr>
        <p:txBody>
          <a:bodyPr lIns="360000" tIns="180000" rIns="360000" bIns="180000" anchor="ctr" anchorCtr="0"/>
          <a:lstStyle>
            <a:lvl1pPr algn="ctr">
              <a:defRPr sz="4800" baseline="0">
                <a:solidFill>
                  <a:schemeClr val="accent6"/>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8" name="Kuva 7">
            <a:extLst>
              <a:ext uri="{FF2B5EF4-FFF2-40B4-BE49-F238E27FC236}">
                <a16:creationId xmlns:a16="http://schemas.microsoft.com/office/drawing/2014/main" id="{1C4F72E0-BE99-27F0-B8C3-86DB18166B19}"/>
              </a:ext>
            </a:extLst>
          </p:cNvPr>
          <p:cNvPicPr>
            <a:picLocks noChangeAspect="1"/>
          </p:cNvPicPr>
          <p:nvPr userDrawn="1"/>
        </p:nvPicPr>
        <p:blipFill>
          <a:blip r:embed="rId2"/>
          <a:stretch>
            <a:fillRect/>
          </a:stretch>
        </p:blipFill>
        <p:spPr>
          <a:xfrm>
            <a:off x="211478" y="6391190"/>
            <a:ext cx="1457014" cy="319651"/>
          </a:xfrm>
          <a:prstGeom prst="rect">
            <a:avLst/>
          </a:prstGeom>
        </p:spPr>
      </p:pic>
      <p:grpSp>
        <p:nvGrpSpPr>
          <p:cNvPr id="20" name="Group 19">
            <a:extLst>
              <a:ext uri="{FF2B5EF4-FFF2-40B4-BE49-F238E27FC236}">
                <a16:creationId xmlns:a16="http://schemas.microsoft.com/office/drawing/2014/main" id="{E09BC8A3-F1CF-2700-5BA3-94A244B2E040}"/>
              </a:ext>
            </a:extLst>
          </p:cNvPr>
          <p:cNvGrpSpPr/>
          <p:nvPr userDrawn="1"/>
        </p:nvGrpSpPr>
        <p:grpSpPr>
          <a:xfrm>
            <a:off x="9306728" y="4561054"/>
            <a:ext cx="1298270" cy="767950"/>
            <a:chOff x="8848021" y="5165145"/>
            <a:chExt cx="1298270" cy="767950"/>
          </a:xfrm>
        </p:grpSpPr>
        <p:sp>
          <p:nvSpPr>
            <p:cNvPr id="21" name="Oval 20">
              <a:extLst>
                <a:ext uri="{FF2B5EF4-FFF2-40B4-BE49-F238E27FC236}">
                  <a16:creationId xmlns:a16="http://schemas.microsoft.com/office/drawing/2014/main" id="{862E8DC8-6696-D636-9B2E-09ED84F266CF}"/>
                </a:ext>
              </a:extLst>
            </p:cNvPr>
            <p:cNvSpPr>
              <a:spLocks noChangeAspect="1"/>
            </p:cNvSpPr>
            <p:nvPr/>
          </p:nvSpPr>
          <p:spPr>
            <a:xfrm>
              <a:off x="9276702" y="5369120"/>
              <a:ext cx="360000" cy="360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2" name="Right Triangle 21">
              <a:extLst>
                <a:ext uri="{FF2B5EF4-FFF2-40B4-BE49-F238E27FC236}">
                  <a16:creationId xmlns:a16="http://schemas.microsoft.com/office/drawing/2014/main" id="{F79B7593-DF8B-B23B-4731-2453A8F90D9A}"/>
                </a:ext>
              </a:extLst>
            </p:cNvPr>
            <p:cNvSpPr>
              <a:spLocks noChangeAspect="1"/>
            </p:cNvSpPr>
            <p:nvPr/>
          </p:nvSpPr>
          <p:spPr>
            <a:xfrm rot="2700000" flipH="1" flipV="1">
              <a:off x="9378341" y="5165145"/>
              <a:ext cx="767950" cy="76795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3" name="Oval 22">
              <a:extLst>
                <a:ext uri="{FF2B5EF4-FFF2-40B4-BE49-F238E27FC236}">
                  <a16:creationId xmlns:a16="http://schemas.microsoft.com/office/drawing/2014/main" id="{16F3EB74-96C4-60E7-C2DD-49D607D0DD17}"/>
                </a:ext>
              </a:extLst>
            </p:cNvPr>
            <p:cNvSpPr>
              <a:spLocks noChangeAspect="1"/>
            </p:cNvSpPr>
            <p:nvPr/>
          </p:nvSpPr>
          <p:spPr>
            <a:xfrm>
              <a:off x="8848021" y="5369120"/>
              <a:ext cx="360000" cy="360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pSp>
      <p:grpSp>
        <p:nvGrpSpPr>
          <p:cNvPr id="24" name="Group 23">
            <a:extLst>
              <a:ext uri="{FF2B5EF4-FFF2-40B4-BE49-F238E27FC236}">
                <a16:creationId xmlns:a16="http://schemas.microsoft.com/office/drawing/2014/main" id="{1F355E8C-915D-B09B-DC20-3D0B7F9F4587}"/>
              </a:ext>
            </a:extLst>
          </p:cNvPr>
          <p:cNvGrpSpPr/>
          <p:nvPr userDrawn="1"/>
        </p:nvGrpSpPr>
        <p:grpSpPr>
          <a:xfrm flipH="1">
            <a:off x="1077413" y="4561054"/>
            <a:ext cx="1298270" cy="767950"/>
            <a:chOff x="8848021" y="5165145"/>
            <a:chExt cx="1298270" cy="767950"/>
          </a:xfrm>
        </p:grpSpPr>
        <p:sp>
          <p:nvSpPr>
            <p:cNvPr id="25" name="Oval 24">
              <a:extLst>
                <a:ext uri="{FF2B5EF4-FFF2-40B4-BE49-F238E27FC236}">
                  <a16:creationId xmlns:a16="http://schemas.microsoft.com/office/drawing/2014/main" id="{F3654BD1-C9E8-C56B-13FD-0AFE1F1A0F81}"/>
                </a:ext>
              </a:extLst>
            </p:cNvPr>
            <p:cNvSpPr>
              <a:spLocks noChangeAspect="1"/>
            </p:cNvSpPr>
            <p:nvPr/>
          </p:nvSpPr>
          <p:spPr>
            <a:xfrm>
              <a:off x="9276702" y="5369120"/>
              <a:ext cx="360000" cy="360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6" name="Right Triangle 25">
              <a:extLst>
                <a:ext uri="{FF2B5EF4-FFF2-40B4-BE49-F238E27FC236}">
                  <a16:creationId xmlns:a16="http://schemas.microsoft.com/office/drawing/2014/main" id="{F96B6B3A-5C1E-66F2-33D2-3F54C406F87C}"/>
                </a:ext>
              </a:extLst>
            </p:cNvPr>
            <p:cNvSpPr>
              <a:spLocks noChangeAspect="1"/>
            </p:cNvSpPr>
            <p:nvPr/>
          </p:nvSpPr>
          <p:spPr>
            <a:xfrm rot="2700000" flipH="1" flipV="1">
              <a:off x="9378341" y="5165145"/>
              <a:ext cx="767950" cy="767950"/>
            </a:xfrm>
            <a:prstGeom prst="r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7" name="Oval 26">
              <a:extLst>
                <a:ext uri="{FF2B5EF4-FFF2-40B4-BE49-F238E27FC236}">
                  <a16:creationId xmlns:a16="http://schemas.microsoft.com/office/drawing/2014/main" id="{7F3C44F2-00E5-82C6-83D0-2DF532D99514}"/>
                </a:ext>
              </a:extLst>
            </p:cNvPr>
            <p:cNvSpPr>
              <a:spLocks noChangeAspect="1"/>
            </p:cNvSpPr>
            <p:nvPr/>
          </p:nvSpPr>
          <p:spPr>
            <a:xfrm>
              <a:off x="8848021" y="5369120"/>
              <a:ext cx="360000" cy="360000"/>
            </a:xfrm>
            <a:prstGeom prst="ellips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pSp>
      <p:sp>
        <p:nvSpPr>
          <p:cNvPr id="30" name="Slide Number Placeholder 2">
            <a:extLst>
              <a:ext uri="{FF2B5EF4-FFF2-40B4-BE49-F238E27FC236}">
                <a16:creationId xmlns:a16="http://schemas.microsoft.com/office/drawing/2014/main" id="{2EB128E8-5D81-8F80-36E8-C50FC379870F}"/>
              </a:ext>
            </a:extLst>
          </p:cNvPr>
          <p:cNvSpPr>
            <a:spLocks noGrp="1"/>
          </p:cNvSpPr>
          <p:nvPr>
            <p:ph type="sldNum" sz="quarter" idx="11"/>
          </p:nvPr>
        </p:nvSpPr>
        <p:spPr>
          <a:xfrm>
            <a:off x="11353799" y="6356350"/>
            <a:ext cx="626723" cy="365125"/>
          </a:xfrm>
        </p:spPr>
        <p:txBody>
          <a:bodyPr/>
          <a:lstStyle/>
          <a:p>
            <a:fld id="{F2DFAC8A-11BF-1F4B-A581-9DDA2B8E9479}" type="slidenum">
              <a:rPr lang="fi-FI" smtClean="0"/>
              <a:t>‹#›</a:t>
            </a:fld>
            <a:endParaRPr lang="fi-FI"/>
          </a:p>
        </p:txBody>
      </p:sp>
      <p:sp>
        <p:nvSpPr>
          <p:cNvPr id="31" name="Suorakulmio 7">
            <a:extLst>
              <a:ext uri="{FF2B5EF4-FFF2-40B4-BE49-F238E27FC236}">
                <a16:creationId xmlns:a16="http://schemas.microsoft.com/office/drawing/2014/main" id="{5162B5F3-3793-38FF-DF57-637D01629A42}"/>
              </a:ext>
            </a:extLst>
          </p:cNvPr>
          <p:cNvSpPr/>
          <p:nvPr userDrawn="1"/>
        </p:nvSpPr>
        <p:spPr>
          <a:xfrm rot="5400000">
            <a:off x="5761469" y="396723"/>
            <a:ext cx="681037" cy="12241515"/>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32" name="Kuva 5">
            <a:extLst>
              <a:ext uri="{FF2B5EF4-FFF2-40B4-BE49-F238E27FC236}">
                <a16:creationId xmlns:a16="http://schemas.microsoft.com/office/drawing/2014/main" id="{8C58D87C-2B39-04E3-3480-7CC04B91D77B}"/>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rot="5400000" flipH="1">
            <a:off x="2947998" y="3210199"/>
            <a:ext cx="648366" cy="6581893"/>
          </a:xfrm>
          <a:prstGeom prst="rect">
            <a:avLst/>
          </a:prstGeom>
        </p:spPr>
      </p:pic>
      <p:pic>
        <p:nvPicPr>
          <p:cNvPr id="33" name="Kuva 5">
            <a:extLst>
              <a:ext uri="{FF2B5EF4-FFF2-40B4-BE49-F238E27FC236}">
                <a16:creationId xmlns:a16="http://schemas.microsoft.com/office/drawing/2014/main" id="{0BCAD412-8A54-8A9C-655D-CD4E05C90469}"/>
              </a:ext>
            </a:extLst>
          </p:cNvPr>
          <p:cNvPicPr>
            <a:picLocks noChangeAspect="1"/>
          </p:cNvPicPr>
          <p:nvPr userDrawn="1"/>
        </p:nvPicPr>
        <p:blipFill>
          <a:blip>
            <a:extLst>
              <a:ext uri="{96DAC541-7B7A-43D3-8B79-37D633B846F1}">
                <asvg:svgBlip xmlns:asvg="http://schemas.microsoft.com/office/drawing/2016/SVG/main" r:embed="rId3"/>
              </a:ext>
            </a:extLst>
          </a:blip>
          <a:srcRect t="15310"/>
          <a:stretch>
            <a:fillRect/>
          </a:stretch>
        </p:blipFill>
        <p:spPr>
          <a:xfrm rot="5400000" flipH="1">
            <a:off x="9111475" y="3714061"/>
            <a:ext cx="648366" cy="5574174"/>
          </a:xfrm>
          <a:prstGeom prst="rect">
            <a:avLst/>
          </a:prstGeom>
        </p:spPr>
      </p:pic>
      <p:sp>
        <p:nvSpPr>
          <p:cNvPr id="5" name="TextBox 4">
            <a:extLst>
              <a:ext uri="{FF2B5EF4-FFF2-40B4-BE49-F238E27FC236}">
                <a16:creationId xmlns:a16="http://schemas.microsoft.com/office/drawing/2014/main" id="{60BEB084-795E-3B80-5547-49D5C8D19A42}"/>
              </a:ext>
            </a:extLst>
          </p:cNvPr>
          <p:cNvSpPr txBox="1"/>
          <p:nvPr userDrawn="1"/>
        </p:nvSpPr>
        <p:spPr>
          <a:xfrm>
            <a:off x="7868927" y="4520807"/>
            <a:ext cx="1197845" cy="830997"/>
          </a:xfrm>
          <a:prstGeom prst="rect">
            <a:avLst/>
          </a:prstGeom>
          <a:noFill/>
        </p:spPr>
        <p:txBody>
          <a:bodyPr wrap="square" rtlCol="0">
            <a:spAutoFit/>
          </a:bodyPr>
          <a:lstStyle/>
          <a:p>
            <a:r>
              <a:rPr lang="fi-FI" sz="2400" b="1" i="0">
                <a:latin typeface="Calibri" panose="020F0502020204030204" pitchFamily="34" charset="0"/>
                <a:cs typeface="Calibri" panose="020F0502020204030204" pitchFamily="34" charset="0"/>
              </a:rPr>
              <a:t>Eri mieltä</a:t>
            </a:r>
          </a:p>
        </p:txBody>
      </p:sp>
      <p:sp>
        <p:nvSpPr>
          <p:cNvPr id="6" name="TextBox 5">
            <a:extLst>
              <a:ext uri="{FF2B5EF4-FFF2-40B4-BE49-F238E27FC236}">
                <a16:creationId xmlns:a16="http://schemas.microsoft.com/office/drawing/2014/main" id="{5BFA728C-76DE-F0D5-0D07-CC82BD1A6686}"/>
              </a:ext>
            </a:extLst>
          </p:cNvPr>
          <p:cNvSpPr txBox="1"/>
          <p:nvPr userDrawn="1"/>
        </p:nvSpPr>
        <p:spPr>
          <a:xfrm>
            <a:off x="2838306" y="4520807"/>
            <a:ext cx="1366998" cy="830997"/>
          </a:xfrm>
          <a:prstGeom prst="rect">
            <a:avLst/>
          </a:prstGeom>
          <a:noFill/>
        </p:spPr>
        <p:txBody>
          <a:bodyPr wrap="square" rtlCol="0">
            <a:spAutoFit/>
          </a:bodyPr>
          <a:lstStyle/>
          <a:p>
            <a:r>
              <a:rPr lang="fi-FI" sz="2400" b="1" i="0">
                <a:latin typeface="Calibri" panose="020F0502020204030204" pitchFamily="34" charset="0"/>
                <a:cs typeface="Calibri" panose="020F0502020204030204" pitchFamily="34" charset="0"/>
              </a:rPr>
              <a:t>Samaa mieltä</a:t>
            </a:r>
          </a:p>
        </p:txBody>
      </p:sp>
    </p:spTree>
    <p:extLst>
      <p:ext uri="{BB962C8B-B14F-4D97-AF65-F5344CB8AC3E}">
        <p14:creationId xmlns:p14="http://schemas.microsoft.com/office/powerpoint/2010/main" val="32931077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Osan ylätunniste">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AE4061B5-0D78-B73F-D362-0895852E5BC2}"/>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54772E94-D25C-69C9-1661-3C26F57CB534}"/>
              </a:ext>
            </a:extLst>
          </p:cNvPr>
          <p:cNvSpPr>
            <a:spLocks noGrp="1"/>
          </p:cNvSpPr>
          <p:nvPr>
            <p:ph type="title"/>
          </p:nvPr>
        </p:nvSpPr>
        <p:spPr>
          <a:xfrm>
            <a:off x="838800" y="1797615"/>
            <a:ext cx="7134703" cy="1631385"/>
          </a:xfrm>
        </p:spPr>
        <p:txBody>
          <a:bodyPr anchor="b"/>
          <a:lstStyle>
            <a:lvl1pPr algn="l">
              <a:defRPr sz="6000">
                <a:solidFill>
                  <a:schemeClr val="accent6"/>
                </a:solidFill>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3AC71093-A313-F7D2-88A9-0879724E4193}"/>
              </a:ext>
            </a:extLst>
          </p:cNvPr>
          <p:cNvSpPr>
            <a:spLocks noGrp="1"/>
          </p:cNvSpPr>
          <p:nvPr>
            <p:ph type="body" idx="1"/>
          </p:nvPr>
        </p:nvSpPr>
        <p:spPr>
          <a:xfrm>
            <a:off x="838800" y="3566026"/>
            <a:ext cx="7134703" cy="857907"/>
          </a:xfrm>
        </p:spPr>
        <p:txBody>
          <a:bodyPr/>
          <a:lstStyle>
            <a:lvl1pPr marL="0" indent="0" algn="l">
              <a:buNone/>
              <a:defRPr sz="2400">
                <a:solidFill>
                  <a:schemeClr val="accent6"/>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dirty="0"/>
              <a:t>Muokkaa tekstin perustyylejä napsauttamalla</a:t>
            </a:r>
          </a:p>
        </p:txBody>
      </p:sp>
      <p:pic>
        <p:nvPicPr>
          <p:cNvPr id="9" name="Kuva 8">
            <a:extLst>
              <a:ext uri="{FF2B5EF4-FFF2-40B4-BE49-F238E27FC236}">
                <a16:creationId xmlns:a16="http://schemas.microsoft.com/office/drawing/2014/main" id="{E2977C35-6758-A364-D8A7-9390097206F4}"/>
              </a:ext>
            </a:extLst>
          </p:cNvPr>
          <p:cNvPicPr>
            <a:picLocks noChangeAspect="1"/>
          </p:cNvPicPr>
          <p:nvPr userDrawn="1"/>
        </p:nvPicPr>
        <p:blipFill>
          <a:blip>
            <a:extLst>
              <a:ext uri="{96DAC541-7B7A-43D3-8B79-37D633B846F1}">
                <asvg:svgBlip xmlns:asvg="http://schemas.microsoft.com/office/drawing/2016/SVG/main" r:embed="rId2"/>
              </a:ext>
            </a:extLst>
          </a:blip>
          <a:srcRect t="33777" b="21787"/>
          <a:stretch>
            <a:fillRect/>
          </a:stretch>
        </p:blipFill>
        <p:spPr>
          <a:xfrm>
            <a:off x="10682868" y="-1"/>
            <a:ext cx="1520283" cy="6858001"/>
          </a:xfrm>
          <a:prstGeom prst="rect">
            <a:avLst/>
          </a:prstGeom>
        </p:spPr>
      </p:pic>
      <p:pic>
        <p:nvPicPr>
          <p:cNvPr id="5" name="Kuva 4">
            <a:extLst>
              <a:ext uri="{FF2B5EF4-FFF2-40B4-BE49-F238E27FC236}">
                <a16:creationId xmlns:a16="http://schemas.microsoft.com/office/drawing/2014/main" id="{764D1284-B95A-BD3E-CB6B-9FA0CA77BAC0}"/>
              </a:ext>
            </a:extLst>
          </p:cNvPr>
          <p:cNvPicPr>
            <a:picLocks noChangeAspect="1"/>
          </p:cNvPicPr>
          <p:nvPr userDrawn="1"/>
        </p:nvPicPr>
        <p:blipFill>
          <a:blip r:embed="rId3"/>
          <a:srcRect/>
          <a:stretch/>
        </p:blipFill>
        <p:spPr>
          <a:xfrm>
            <a:off x="211478" y="6356350"/>
            <a:ext cx="1461681" cy="320674"/>
          </a:xfrm>
          <a:prstGeom prst="rect">
            <a:avLst/>
          </a:prstGeom>
        </p:spPr>
      </p:pic>
    </p:spTree>
    <p:extLst>
      <p:ext uri="{BB962C8B-B14F-4D97-AF65-F5344CB8AC3E}">
        <p14:creationId xmlns:p14="http://schemas.microsoft.com/office/powerpoint/2010/main" val="19531363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4_Kuvatekstillinen kuv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1DD9AA89-2EDF-9A82-5091-12380BCF5CB9}"/>
              </a:ext>
            </a:extLst>
          </p:cNvPr>
          <p:cNvSpPr/>
          <p:nvPr userDrawn="1"/>
        </p:nvSpPr>
        <p:spPr>
          <a:xfrm>
            <a:off x="9000162" y="-1"/>
            <a:ext cx="3191838"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74BFB8BF-168B-3EEF-FC68-2B1C64858C1D}"/>
              </a:ext>
            </a:extLst>
          </p:cNvPr>
          <p:cNvSpPr>
            <a:spLocks noGrp="1"/>
          </p:cNvSpPr>
          <p:nvPr>
            <p:ph type="title" hasCustomPrompt="1"/>
          </p:nvPr>
        </p:nvSpPr>
        <p:spPr>
          <a:xfrm>
            <a:off x="839788" y="457200"/>
            <a:ext cx="5256212" cy="1440000"/>
          </a:xfrm>
        </p:spPr>
        <p:txBody>
          <a:bodyPr anchor="ctr"/>
          <a:lstStyle>
            <a:lvl1pPr>
              <a:defRPr sz="4200" baseline="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6873410" y="812363"/>
            <a:ext cx="4243227" cy="5342562"/>
          </a:xfrm>
          <a:effectLst>
            <a:outerShdw blurRad="63500" dist="38100" dir="2700000" algn="tl" rotWithShape="0">
              <a:prstClr val="black">
                <a:alpha val="2268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hasCustomPrompt="1"/>
          </p:nvPr>
        </p:nvSpPr>
        <p:spPr>
          <a:xfrm>
            <a:off x="839788" y="1825200"/>
            <a:ext cx="5256212" cy="4329725"/>
          </a:xfrm>
        </p:spPr>
        <p:txBody>
          <a:bodyPr/>
          <a:lstStyle>
            <a:lvl1pPr marL="0" indent="0">
              <a:buNone/>
              <a:defRPr sz="26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7" name="Kuva 6">
            <a:extLst>
              <a:ext uri="{FF2B5EF4-FFF2-40B4-BE49-F238E27FC236}">
                <a16:creationId xmlns:a16="http://schemas.microsoft.com/office/drawing/2014/main" id="{ECAE2548-0D08-77FD-EABA-32BF64B6C918}"/>
              </a:ext>
            </a:extLst>
          </p:cNvPr>
          <p:cNvPicPr>
            <a:picLocks noChangeAspect="1"/>
          </p:cNvPicPr>
          <p:nvPr userDrawn="1"/>
        </p:nvPicPr>
        <p:blipFill>
          <a:blip>
            <a:extLst>
              <a:ext uri="{96DAC541-7B7A-43D3-8B79-37D633B846F1}">
                <asvg:svgBlip xmlns:asvg="http://schemas.microsoft.com/office/drawing/2016/SVG/main" r:embed="rId2"/>
              </a:ext>
            </a:extLst>
          </a:blip>
          <a:srcRect r="34348"/>
          <a:stretch>
            <a:fillRect/>
          </a:stretch>
        </p:blipFill>
        <p:spPr>
          <a:xfrm>
            <a:off x="11748479" y="1"/>
            <a:ext cx="443521" cy="6857999"/>
          </a:xfrm>
          <a:prstGeom prst="rect">
            <a:avLst/>
          </a:prstGeom>
        </p:spPr>
      </p:pic>
    </p:spTree>
    <p:extLst>
      <p:ext uri="{BB962C8B-B14F-4D97-AF65-F5344CB8AC3E}">
        <p14:creationId xmlns:p14="http://schemas.microsoft.com/office/powerpoint/2010/main" val="1394761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Nostolaatikko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hasCustomPrompt="1"/>
          </p:nvPr>
        </p:nvSpPr>
        <p:spPr>
          <a:xfrm>
            <a:off x="839788" y="457200"/>
            <a:ext cx="5872930" cy="700264"/>
          </a:xfrm>
        </p:spPr>
        <p:txBody>
          <a:bodyPr anchor="t" anchorCtr="0"/>
          <a:lstStyle>
            <a:lvl1pPr>
              <a:defRPr sz="4200" baseline="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hasCustomPrompt="1"/>
          </p:nvPr>
        </p:nvSpPr>
        <p:spPr>
          <a:xfrm>
            <a:off x="839788" y="1175239"/>
            <a:ext cx="5872930" cy="4979685"/>
          </a:xfrm>
        </p:spPr>
        <p:txBody>
          <a:bodyPr/>
          <a:lstStyle>
            <a:lvl1pPr marL="0" indent="0">
              <a:buNone/>
              <a:defRPr sz="1600"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a:xfrm>
            <a:off x="11518900" y="6356350"/>
            <a:ext cx="461622" cy="365125"/>
          </a:xfrm>
        </p:spPr>
        <p:txBody>
          <a:bodyPr/>
          <a:lstStyle/>
          <a:p>
            <a:fld id="{F2DFAC8A-11BF-1F4B-A581-9DDA2B8E9479}" type="slidenum">
              <a:rPr lang="fi-FI" smtClean="0"/>
              <a:t>‹#›</a:t>
            </a:fld>
            <a:endParaRPr lang="fi-FI"/>
          </a:p>
        </p:txBody>
      </p:sp>
      <p:sp>
        <p:nvSpPr>
          <p:cNvPr id="12" name="Text Placeholder 11">
            <a:extLst>
              <a:ext uri="{FF2B5EF4-FFF2-40B4-BE49-F238E27FC236}">
                <a16:creationId xmlns:a16="http://schemas.microsoft.com/office/drawing/2014/main" id="{36BC725D-9876-7988-18E9-B1144B258808}"/>
              </a:ext>
            </a:extLst>
          </p:cNvPr>
          <p:cNvSpPr>
            <a:spLocks noGrp="1"/>
          </p:cNvSpPr>
          <p:nvPr>
            <p:ph type="body" sz="quarter" idx="11"/>
          </p:nvPr>
        </p:nvSpPr>
        <p:spPr>
          <a:xfrm>
            <a:off x="7486409" y="1183410"/>
            <a:ext cx="3404929" cy="4773019"/>
          </a:xfrm>
        </p:spPr>
        <p:txBody>
          <a:bodyPr/>
          <a:lstStyle>
            <a:lvl1pPr marL="270000" indent="-270000">
              <a:tabLst/>
              <a:defRPr sz="2000" baseline="0"/>
            </a:lvl1pPr>
            <a:lvl2pPr marL="685800" indent="-198000">
              <a:tabLst/>
              <a:defRPr sz="2000" baseline="0"/>
            </a:lvl2pPr>
            <a:lvl3pPr>
              <a:defRPr sz="1600"/>
            </a:lvl3pPr>
          </a:lstStyle>
          <a:p>
            <a:pPr lvl="0"/>
            <a:r>
              <a:rPr lang="en-GB"/>
              <a:t>Click to edit Master text styles</a:t>
            </a:r>
          </a:p>
          <a:p>
            <a:pPr lvl="1"/>
            <a:r>
              <a:rPr lang="en-GB"/>
              <a:t>Second level</a:t>
            </a:r>
          </a:p>
          <a:p>
            <a:pPr lvl="2"/>
            <a:r>
              <a:rPr lang="en-GB"/>
              <a:t>Third level</a:t>
            </a:r>
          </a:p>
        </p:txBody>
      </p:sp>
      <p:sp>
        <p:nvSpPr>
          <p:cNvPr id="6" name="Graphic 15">
            <a:hlinkClick r:id="rId2" action="ppaction://hlinksldjump"/>
            <a:extLst>
              <a:ext uri="{FF2B5EF4-FFF2-40B4-BE49-F238E27FC236}">
                <a16:creationId xmlns:a16="http://schemas.microsoft.com/office/drawing/2014/main" id="{3F4D360B-3D1D-E610-AA7E-FC8022DA7EE0}"/>
              </a:ext>
            </a:extLst>
          </p:cNvPr>
          <p:cNvSpPr/>
          <p:nvPr userDrawn="1"/>
        </p:nvSpPr>
        <p:spPr>
          <a:xfrm>
            <a:off x="8920800" y="-11724"/>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pic>
        <p:nvPicPr>
          <p:cNvPr id="7" name="Kuva 5">
            <a:extLst>
              <a:ext uri="{FF2B5EF4-FFF2-40B4-BE49-F238E27FC236}">
                <a16:creationId xmlns:a16="http://schemas.microsoft.com/office/drawing/2014/main" id="{7C91DB65-84B8-C422-AD05-046488F9F5AA}"/>
              </a:ext>
            </a:extLst>
          </p:cNvPr>
          <p:cNvPicPr>
            <a:picLocks noChangeAspect="1"/>
          </p:cNvPicPr>
          <p:nvPr userDrawn="1"/>
        </p:nvPicPr>
        <p:blipFill>
          <a:blip r:embed="rId3"/>
          <a:srcRect/>
          <a:stretch/>
        </p:blipFill>
        <p:spPr>
          <a:xfrm>
            <a:off x="9933294" y="6363516"/>
            <a:ext cx="1457018" cy="319651"/>
          </a:xfrm>
          <a:prstGeom prst="rect">
            <a:avLst/>
          </a:prstGeom>
        </p:spPr>
      </p:pic>
    </p:spTree>
    <p:extLst>
      <p:ext uri="{BB962C8B-B14F-4D97-AF65-F5344CB8AC3E}">
        <p14:creationId xmlns:p14="http://schemas.microsoft.com/office/powerpoint/2010/main" val="9453980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2_Kuvatekstillinen kuva">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AA503499-98A5-95F6-DCCA-9161043C84CF}"/>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839788" y="457200"/>
            <a:ext cx="3932237" cy="1600200"/>
          </a:xfrm>
        </p:spPr>
        <p:txBody>
          <a:bodyPr anchor="ct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6668085" y="-858130"/>
            <a:ext cx="7008812" cy="685799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6" name="Kuva 5">
            <a:extLst>
              <a:ext uri="{FF2B5EF4-FFF2-40B4-BE49-F238E27FC236}">
                <a16:creationId xmlns:a16="http://schemas.microsoft.com/office/drawing/2014/main" id="{A0136C99-7957-FBC2-DC9D-5FBEDD9DC843}"/>
              </a:ext>
            </a:extLst>
          </p:cNvPr>
          <p:cNvPicPr>
            <a:picLocks noChangeAspect="1"/>
          </p:cNvPicPr>
          <p:nvPr userDrawn="1"/>
        </p:nvPicPr>
        <p:blipFill>
          <a:blip r:embed="rId2"/>
          <a:srcRect/>
          <a:stretch/>
        </p:blipFill>
        <p:spPr>
          <a:xfrm>
            <a:off x="211478" y="6356350"/>
            <a:ext cx="1461681" cy="320674"/>
          </a:xfrm>
          <a:prstGeom prst="rect">
            <a:avLst/>
          </a:prstGeom>
        </p:spPr>
      </p:pic>
    </p:spTree>
    <p:extLst>
      <p:ext uri="{BB962C8B-B14F-4D97-AF65-F5344CB8AC3E}">
        <p14:creationId xmlns:p14="http://schemas.microsoft.com/office/powerpoint/2010/main" val="26178561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3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839788" y="457200"/>
            <a:ext cx="3932237" cy="1600200"/>
          </a:xfrm>
        </p:spPr>
        <p:txBody>
          <a:bodyPr anchor="ct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5521918" y="-1338678"/>
            <a:ext cx="7864248" cy="769502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6" name="Kuva 5">
            <a:extLst>
              <a:ext uri="{FF2B5EF4-FFF2-40B4-BE49-F238E27FC236}">
                <a16:creationId xmlns:a16="http://schemas.microsoft.com/office/drawing/2014/main" id="{B91BDF8A-B302-5A9C-13FD-7C09EFB59543}"/>
              </a:ext>
            </a:extLst>
          </p:cNvPr>
          <p:cNvPicPr>
            <a:picLocks noChangeAspect="1"/>
          </p:cNvPicPr>
          <p:nvPr userDrawn="1"/>
        </p:nvPicPr>
        <p:blipFill>
          <a:blip r:embed="rId2"/>
          <a:srcRect/>
          <a:stretch/>
        </p:blipFill>
        <p:spPr>
          <a:xfrm>
            <a:off x="211479" y="6363516"/>
            <a:ext cx="1457018" cy="319651"/>
          </a:xfrm>
          <a:prstGeom prst="rect">
            <a:avLst/>
          </a:prstGeom>
        </p:spPr>
      </p:pic>
    </p:spTree>
    <p:extLst>
      <p:ext uri="{BB962C8B-B14F-4D97-AF65-F5344CB8AC3E}">
        <p14:creationId xmlns:p14="http://schemas.microsoft.com/office/powerpoint/2010/main" val="6663045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Yksi leveä sisältökohde">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19B63512-CF2C-B333-7391-94E9933529C4}"/>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579D455C-554C-512B-D7EA-78BAF9211E11}"/>
              </a:ext>
            </a:extLst>
          </p:cNvPr>
          <p:cNvSpPr>
            <a:spLocks noGrp="1"/>
          </p:cNvSpPr>
          <p:nvPr>
            <p:ph type="title" hasCustomPrompt="1"/>
          </p:nvPr>
        </p:nvSpPr>
        <p:spPr>
          <a:xfrm>
            <a:off x="838200" y="457200"/>
            <a:ext cx="9880600" cy="1440842"/>
          </a:xfrm>
        </p:spPr>
        <p:txBody>
          <a:bodyPr/>
          <a:lstStyle>
            <a:lvl1pPr>
              <a:defRPr sz="4200" baseline="0"/>
            </a:lvl1pPr>
          </a:lstStyle>
          <a:p>
            <a:r>
              <a:rPr lang="fi-FI"/>
              <a:t>Muokkaa ots. perustyyl. napsautt.</a:t>
            </a:r>
          </a:p>
        </p:txBody>
      </p:sp>
      <p:sp>
        <p:nvSpPr>
          <p:cNvPr id="3" name="Sisällön paikkamerkki 2">
            <a:extLst>
              <a:ext uri="{FF2B5EF4-FFF2-40B4-BE49-F238E27FC236}">
                <a16:creationId xmlns:a16="http://schemas.microsoft.com/office/drawing/2014/main" id="{EE8AD563-14B1-3305-7143-5F476AD077BF}"/>
              </a:ext>
            </a:extLst>
          </p:cNvPr>
          <p:cNvSpPr>
            <a:spLocks noGrp="1"/>
          </p:cNvSpPr>
          <p:nvPr>
            <p:ph sz="half" idx="1" hasCustomPrompt="1"/>
          </p:nvPr>
        </p:nvSpPr>
        <p:spPr>
          <a:xfrm>
            <a:off x="838199" y="1825200"/>
            <a:ext cx="7841105" cy="4119564"/>
          </a:xfrm>
        </p:spPr>
        <p:txBody>
          <a:bodyPr/>
          <a:lstStyle>
            <a:lvl1pPr marL="269875" indent="-270000">
              <a:tabLst/>
              <a:defRPr sz="2600" baseline="0"/>
            </a:lvl1pPr>
            <a:lvl2pPr>
              <a:defRPr sz="2000" baseline="0"/>
            </a:lvl2pPr>
            <a:lvl3pPr>
              <a:defRPr sz="1600"/>
            </a:lvl3pPr>
          </a:lstStyle>
          <a:p>
            <a:pPr lvl="0"/>
            <a:r>
              <a:rPr lang="fi-FI" dirty="0"/>
              <a:t>Muokkaa tekstin perustyylejä napsauttamalla</a:t>
            </a:r>
          </a:p>
          <a:p>
            <a:pPr lvl="1"/>
            <a:r>
              <a:rPr lang="fi-FI" dirty="0"/>
              <a:t>toinen taso</a:t>
            </a:r>
          </a:p>
          <a:p>
            <a:pPr lvl="2"/>
            <a:r>
              <a:rPr lang="fi-FI" dirty="0"/>
              <a:t>kolmas taso</a:t>
            </a:r>
          </a:p>
          <a:p>
            <a:pPr lvl="3"/>
            <a:endParaRPr lang="fi-FI" dirty="0"/>
          </a:p>
        </p:txBody>
      </p:sp>
      <p:sp>
        <p:nvSpPr>
          <p:cNvPr id="9" name="Dian numeron paikkamerkki 8">
            <a:extLst>
              <a:ext uri="{FF2B5EF4-FFF2-40B4-BE49-F238E27FC236}">
                <a16:creationId xmlns:a16="http://schemas.microsoft.com/office/drawing/2014/main" id="{0349FC38-878C-FDF5-2AEB-674CEE628E19}"/>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5" name="Kuva 8">
            <a:extLst>
              <a:ext uri="{FF2B5EF4-FFF2-40B4-BE49-F238E27FC236}">
                <a16:creationId xmlns:a16="http://schemas.microsoft.com/office/drawing/2014/main" id="{EEAAA788-5E71-2F90-6409-85DE8EFF5839}"/>
              </a:ext>
            </a:extLst>
          </p:cNvPr>
          <p:cNvPicPr>
            <a:picLocks noChangeAspect="1"/>
          </p:cNvPicPr>
          <p:nvPr userDrawn="1"/>
        </p:nvPicPr>
        <p:blipFill>
          <a:blip>
            <a:extLst>
              <a:ext uri="{96DAC541-7B7A-43D3-8B79-37D633B846F1}">
                <asvg:svgBlip xmlns:asvg="http://schemas.microsoft.com/office/drawing/2016/SVG/main" r:embed="rId2"/>
              </a:ext>
            </a:extLst>
          </a:blip>
          <a:srcRect t="33777" b="10093"/>
          <a:stretch>
            <a:fillRect/>
          </a:stretch>
        </p:blipFill>
        <p:spPr>
          <a:xfrm>
            <a:off x="10988432" y="0"/>
            <a:ext cx="1203568" cy="6858000"/>
          </a:xfrm>
          <a:prstGeom prst="rect">
            <a:avLst/>
          </a:prstGeom>
        </p:spPr>
      </p:pic>
    </p:spTree>
    <p:extLst>
      <p:ext uri="{BB962C8B-B14F-4D97-AF65-F5344CB8AC3E}">
        <p14:creationId xmlns:p14="http://schemas.microsoft.com/office/powerpoint/2010/main" val="6704246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Useampi sisältökohde pitsi">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19B63512-CF2C-B333-7391-94E9933529C4}"/>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8">
            <a:extLst>
              <a:ext uri="{FF2B5EF4-FFF2-40B4-BE49-F238E27FC236}">
                <a16:creationId xmlns:a16="http://schemas.microsoft.com/office/drawing/2014/main" id="{E833E9F5-4025-1EAD-3A83-3BC236620528}"/>
              </a:ext>
            </a:extLst>
          </p:cNvPr>
          <p:cNvPicPr>
            <a:picLocks noChangeAspect="1"/>
          </p:cNvPicPr>
          <p:nvPr userDrawn="1"/>
        </p:nvPicPr>
        <p:blipFill>
          <a:blip>
            <a:extLst>
              <a:ext uri="{96DAC541-7B7A-43D3-8B79-37D633B846F1}">
                <asvg:svgBlip xmlns:asvg="http://schemas.microsoft.com/office/drawing/2016/SVG/main" r:embed="rId2"/>
              </a:ext>
            </a:extLst>
          </a:blip>
          <a:srcRect b="1515"/>
          <a:stretch>
            <a:fillRect/>
          </a:stretch>
        </p:blipFill>
        <p:spPr>
          <a:xfrm>
            <a:off x="11521032" y="0"/>
            <a:ext cx="685958" cy="6857999"/>
          </a:xfrm>
          <a:prstGeom prst="rect">
            <a:avLst/>
          </a:prstGeom>
        </p:spPr>
      </p:pic>
      <p:sp>
        <p:nvSpPr>
          <p:cNvPr id="9" name="Dian numeron paikkamerkki 8">
            <a:extLst>
              <a:ext uri="{FF2B5EF4-FFF2-40B4-BE49-F238E27FC236}">
                <a16:creationId xmlns:a16="http://schemas.microsoft.com/office/drawing/2014/main" id="{0349FC38-878C-FDF5-2AEB-674CEE628E19}"/>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2" name="Otsikko 1">
            <a:extLst>
              <a:ext uri="{FF2B5EF4-FFF2-40B4-BE49-F238E27FC236}">
                <a16:creationId xmlns:a16="http://schemas.microsoft.com/office/drawing/2014/main" id="{579D455C-554C-512B-D7EA-78BAF9211E11}"/>
              </a:ext>
            </a:extLst>
          </p:cNvPr>
          <p:cNvSpPr>
            <a:spLocks noGrp="1"/>
          </p:cNvSpPr>
          <p:nvPr>
            <p:ph type="title" hasCustomPrompt="1"/>
          </p:nvPr>
        </p:nvSpPr>
        <p:spPr>
          <a:xfrm>
            <a:off x="838200" y="457200"/>
            <a:ext cx="9880600" cy="663314"/>
          </a:xfrm>
        </p:spPr>
        <p:txBody>
          <a:bodyPr anchor="t" anchorCtr="0"/>
          <a:lstStyle>
            <a:lvl1pPr>
              <a:defRPr sz="4200" baseline="0"/>
            </a:lvl1pPr>
          </a:lstStyle>
          <a:p>
            <a:r>
              <a:rPr lang="fi-FI"/>
              <a:t>Muokkaa ots. perustyyl. napsautt.</a:t>
            </a:r>
          </a:p>
        </p:txBody>
      </p:sp>
      <p:sp>
        <p:nvSpPr>
          <p:cNvPr id="3" name="Sisällön paikkamerkki 2">
            <a:extLst>
              <a:ext uri="{FF2B5EF4-FFF2-40B4-BE49-F238E27FC236}">
                <a16:creationId xmlns:a16="http://schemas.microsoft.com/office/drawing/2014/main" id="{EE8AD563-14B1-3305-7143-5F476AD077BF}"/>
              </a:ext>
            </a:extLst>
          </p:cNvPr>
          <p:cNvSpPr>
            <a:spLocks noGrp="1"/>
          </p:cNvSpPr>
          <p:nvPr>
            <p:ph sz="half" idx="1" hasCustomPrompt="1"/>
          </p:nvPr>
        </p:nvSpPr>
        <p:spPr>
          <a:xfrm>
            <a:off x="838199" y="1207682"/>
            <a:ext cx="10149590" cy="789707"/>
          </a:xfrm>
        </p:spPr>
        <p:txBody>
          <a:bodyPr/>
          <a:lstStyle>
            <a:lvl1pPr marL="269875" indent="-270000">
              <a:tabLst/>
              <a:defRPr sz="2600" baseline="0"/>
            </a:lvl1pPr>
            <a:lvl2pPr>
              <a:defRPr sz="2000" baseline="0"/>
            </a:lvl2pPr>
            <a:lvl3pPr>
              <a:defRPr sz="1600"/>
            </a:lvl3pPr>
          </a:lstStyle>
          <a:p>
            <a:pPr lvl="0"/>
            <a:r>
              <a:rPr lang="fi-FI" dirty="0"/>
              <a:t>Muokkaa tekstin perustyylejä napsauttamalla</a:t>
            </a:r>
          </a:p>
          <a:p>
            <a:pPr lvl="1"/>
            <a:r>
              <a:rPr lang="fi-FI" dirty="0"/>
              <a:t>toinen taso</a:t>
            </a:r>
          </a:p>
        </p:txBody>
      </p:sp>
      <p:sp>
        <p:nvSpPr>
          <p:cNvPr id="14" name="Text Placeholder 13">
            <a:extLst>
              <a:ext uri="{FF2B5EF4-FFF2-40B4-BE49-F238E27FC236}">
                <a16:creationId xmlns:a16="http://schemas.microsoft.com/office/drawing/2014/main" id="{46AB1935-F5C0-CE30-D9F9-6FE2D8E56822}"/>
              </a:ext>
            </a:extLst>
          </p:cNvPr>
          <p:cNvSpPr>
            <a:spLocks noGrp="1"/>
          </p:cNvSpPr>
          <p:nvPr>
            <p:ph type="body" sz="quarter" idx="11"/>
          </p:nvPr>
        </p:nvSpPr>
        <p:spPr>
          <a:xfrm>
            <a:off x="838200" y="2112963"/>
            <a:ext cx="4816475" cy="4210050"/>
          </a:xfrm>
        </p:spPr>
        <p:txBody>
          <a:bodyPr/>
          <a:lstStyle>
            <a:lvl1pPr>
              <a:spcAft>
                <a:spcPts val="400"/>
              </a:spcAft>
              <a:buNone/>
              <a:defRPr sz="2200" b="1"/>
            </a:lvl1pPr>
            <a:lvl2pPr>
              <a:spcAft>
                <a:spcPts val="400"/>
              </a:spcAft>
              <a:defRPr sz="1800"/>
            </a:lvl2pPr>
            <a:lvl3pPr>
              <a:defRPr sz="1800"/>
            </a:lvl3pPr>
            <a:lvl4pPr>
              <a:defRPr sz="1800"/>
            </a:lvl4pPr>
            <a:lvl5pPr>
              <a:defRPr sz="1800"/>
            </a:lvl5pPr>
          </a:lstStyle>
          <a:p>
            <a:pPr lvl="0"/>
            <a:r>
              <a:rPr lang="en-GB"/>
              <a:t>Click to edit Master text styles</a:t>
            </a:r>
          </a:p>
          <a:p>
            <a:pPr lvl="1"/>
            <a:r>
              <a:rPr lang="en-GB"/>
              <a:t>Second level</a:t>
            </a:r>
          </a:p>
        </p:txBody>
      </p:sp>
      <p:sp>
        <p:nvSpPr>
          <p:cNvPr id="16" name="Text Placeholder 15">
            <a:extLst>
              <a:ext uri="{FF2B5EF4-FFF2-40B4-BE49-F238E27FC236}">
                <a16:creationId xmlns:a16="http://schemas.microsoft.com/office/drawing/2014/main" id="{B64C372D-86B6-A91D-3638-BE056A5491ED}"/>
              </a:ext>
            </a:extLst>
          </p:cNvPr>
          <p:cNvSpPr>
            <a:spLocks noGrp="1"/>
          </p:cNvSpPr>
          <p:nvPr>
            <p:ph type="body" sz="quarter" idx="12"/>
          </p:nvPr>
        </p:nvSpPr>
        <p:spPr>
          <a:xfrm>
            <a:off x="6000931" y="2226964"/>
            <a:ext cx="4816294" cy="2633648"/>
          </a:xfrm>
        </p:spPr>
        <p:txBody>
          <a:bodyPr/>
          <a:lstStyle>
            <a:lvl1pPr>
              <a:defRPr sz="1800"/>
            </a:lvl1pPr>
            <a:lvl2pPr>
              <a:defRPr sz="1800"/>
            </a:lvl2pPr>
            <a:lvl3pPr>
              <a:defRPr sz="1800"/>
            </a:lvl3pPr>
            <a:lvl4pPr>
              <a:defRPr sz="1800"/>
            </a:lvl4pPr>
          </a:lstStyle>
          <a:p>
            <a:pPr lvl="0"/>
            <a:r>
              <a:rPr lang="en-GB"/>
              <a:t>Click to edit Master text styles</a:t>
            </a:r>
          </a:p>
        </p:txBody>
      </p:sp>
      <p:sp>
        <p:nvSpPr>
          <p:cNvPr id="18" name="Text Placeholder 17">
            <a:extLst>
              <a:ext uri="{FF2B5EF4-FFF2-40B4-BE49-F238E27FC236}">
                <a16:creationId xmlns:a16="http://schemas.microsoft.com/office/drawing/2014/main" id="{8A7F55BD-5C8D-11D4-1BA0-5305988CB783}"/>
              </a:ext>
            </a:extLst>
          </p:cNvPr>
          <p:cNvSpPr>
            <a:spLocks noGrp="1"/>
          </p:cNvSpPr>
          <p:nvPr>
            <p:ph type="body" sz="quarter" idx="13"/>
          </p:nvPr>
        </p:nvSpPr>
        <p:spPr>
          <a:xfrm>
            <a:off x="6000750" y="4860925"/>
            <a:ext cx="4816475" cy="1462088"/>
          </a:xfrm>
        </p:spPr>
        <p:txBody>
          <a:bodyPr/>
          <a:lstStyle>
            <a:lvl1pPr>
              <a:buNone/>
              <a:defRPr sz="2200"/>
            </a:lvl1pPr>
          </a:lstStyle>
          <a:p>
            <a:pPr lvl="0"/>
            <a:r>
              <a:rPr lang="en-GB"/>
              <a:t>Click to edit Master text styles</a:t>
            </a:r>
          </a:p>
        </p:txBody>
      </p:sp>
    </p:spTree>
    <p:extLst>
      <p:ext uri="{BB962C8B-B14F-4D97-AF65-F5344CB8AC3E}">
        <p14:creationId xmlns:p14="http://schemas.microsoft.com/office/powerpoint/2010/main" val="1521845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Useampi sisältökohde pitsi">
    <p:spTree>
      <p:nvGrpSpPr>
        <p:cNvPr id="1" name=""/>
        <p:cNvGrpSpPr/>
        <p:nvPr/>
      </p:nvGrpSpPr>
      <p:grpSpPr>
        <a:xfrm>
          <a:off x="0" y="0"/>
          <a:ext cx="0" cy="0"/>
          <a:chOff x="0" y="0"/>
          <a:chExt cx="0" cy="0"/>
        </a:xfrm>
      </p:grpSpPr>
      <p:sp>
        <p:nvSpPr>
          <p:cNvPr id="9" name="Dian numeron paikkamerkki 8">
            <a:extLst>
              <a:ext uri="{FF2B5EF4-FFF2-40B4-BE49-F238E27FC236}">
                <a16:creationId xmlns:a16="http://schemas.microsoft.com/office/drawing/2014/main" id="{0349FC38-878C-FDF5-2AEB-674CEE628E19}"/>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2" name="Otsikko 1">
            <a:extLst>
              <a:ext uri="{FF2B5EF4-FFF2-40B4-BE49-F238E27FC236}">
                <a16:creationId xmlns:a16="http://schemas.microsoft.com/office/drawing/2014/main" id="{579D455C-554C-512B-D7EA-78BAF9211E11}"/>
              </a:ext>
            </a:extLst>
          </p:cNvPr>
          <p:cNvSpPr>
            <a:spLocks noGrp="1"/>
          </p:cNvSpPr>
          <p:nvPr>
            <p:ph type="title" hasCustomPrompt="1"/>
          </p:nvPr>
        </p:nvSpPr>
        <p:spPr>
          <a:xfrm>
            <a:off x="838199" y="540000"/>
            <a:ext cx="10149589" cy="663314"/>
          </a:xfrm>
        </p:spPr>
        <p:txBody>
          <a:bodyPr anchor="t" anchorCtr="0"/>
          <a:lstStyle>
            <a:lvl1pPr>
              <a:defRPr sz="4200" baseline="0"/>
            </a:lvl1pPr>
          </a:lstStyle>
          <a:p>
            <a:r>
              <a:rPr lang="fi-FI"/>
              <a:t>Muokkaa ots. perustyyl. napsautt.</a:t>
            </a:r>
          </a:p>
        </p:txBody>
      </p:sp>
      <p:sp>
        <p:nvSpPr>
          <p:cNvPr id="3" name="Sisällön paikkamerkki 2">
            <a:extLst>
              <a:ext uri="{FF2B5EF4-FFF2-40B4-BE49-F238E27FC236}">
                <a16:creationId xmlns:a16="http://schemas.microsoft.com/office/drawing/2014/main" id="{EE8AD563-14B1-3305-7143-5F476AD077BF}"/>
              </a:ext>
            </a:extLst>
          </p:cNvPr>
          <p:cNvSpPr>
            <a:spLocks noGrp="1"/>
          </p:cNvSpPr>
          <p:nvPr>
            <p:ph sz="half" idx="1" hasCustomPrompt="1"/>
          </p:nvPr>
        </p:nvSpPr>
        <p:spPr>
          <a:xfrm>
            <a:off x="838199" y="1207682"/>
            <a:ext cx="10149590" cy="789707"/>
          </a:xfrm>
        </p:spPr>
        <p:txBody>
          <a:bodyPr/>
          <a:lstStyle>
            <a:lvl1pPr marL="269875" indent="-270000">
              <a:tabLst/>
              <a:defRPr sz="2600" baseline="0"/>
            </a:lvl1pPr>
            <a:lvl2pPr>
              <a:defRPr sz="2000" baseline="0"/>
            </a:lvl2pPr>
            <a:lvl3pPr>
              <a:defRPr sz="1600"/>
            </a:lvl3pPr>
          </a:lstStyle>
          <a:p>
            <a:pPr lvl="0"/>
            <a:r>
              <a:rPr lang="fi-FI" dirty="0"/>
              <a:t>Muokkaa tekstin perustyylejä napsauttamalla</a:t>
            </a:r>
          </a:p>
          <a:p>
            <a:pPr lvl="1"/>
            <a:r>
              <a:rPr lang="fi-FI" dirty="0"/>
              <a:t>toinen taso</a:t>
            </a:r>
          </a:p>
        </p:txBody>
      </p:sp>
      <p:sp>
        <p:nvSpPr>
          <p:cNvPr id="14" name="Text Placeholder 13">
            <a:extLst>
              <a:ext uri="{FF2B5EF4-FFF2-40B4-BE49-F238E27FC236}">
                <a16:creationId xmlns:a16="http://schemas.microsoft.com/office/drawing/2014/main" id="{46AB1935-F5C0-CE30-D9F9-6FE2D8E56822}"/>
              </a:ext>
            </a:extLst>
          </p:cNvPr>
          <p:cNvSpPr>
            <a:spLocks noGrp="1"/>
          </p:cNvSpPr>
          <p:nvPr>
            <p:ph type="body" sz="quarter" idx="11"/>
          </p:nvPr>
        </p:nvSpPr>
        <p:spPr>
          <a:xfrm>
            <a:off x="838200" y="2112963"/>
            <a:ext cx="4816475" cy="4210050"/>
          </a:xfrm>
        </p:spPr>
        <p:txBody>
          <a:bodyPr/>
          <a:lstStyle>
            <a:lvl1pPr>
              <a:spcAft>
                <a:spcPts val="400"/>
              </a:spcAft>
              <a:buNone/>
              <a:defRPr sz="2200" b="1"/>
            </a:lvl1pPr>
            <a:lvl2pPr>
              <a:spcAft>
                <a:spcPts val="400"/>
              </a:spcAft>
              <a:defRPr sz="1800"/>
            </a:lvl2pPr>
            <a:lvl3pPr>
              <a:defRPr sz="1800"/>
            </a:lvl3pPr>
            <a:lvl4pPr>
              <a:defRPr sz="1800"/>
            </a:lvl4pPr>
            <a:lvl5pPr>
              <a:defRPr sz="1800"/>
            </a:lvl5pPr>
          </a:lstStyle>
          <a:p>
            <a:pPr lvl="0"/>
            <a:r>
              <a:rPr lang="en-GB"/>
              <a:t>Click to edit Master text styles</a:t>
            </a:r>
          </a:p>
          <a:p>
            <a:pPr lvl="1"/>
            <a:r>
              <a:rPr lang="en-GB"/>
              <a:t>Second level</a:t>
            </a:r>
          </a:p>
        </p:txBody>
      </p:sp>
      <p:sp>
        <p:nvSpPr>
          <p:cNvPr id="16" name="Text Placeholder 15">
            <a:extLst>
              <a:ext uri="{FF2B5EF4-FFF2-40B4-BE49-F238E27FC236}">
                <a16:creationId xmlns:a16="http://schemas.microsoft.com/office/drawing/2014/main" id="{B64C372D-86B6-A91D-3638-BE056A5491ED}"/>
              </a:ext>
            </a:extLst>
          </p:cNvPr>
          <p:cNvSpPr>
            <a:spLocks noGrp="1"/>
          </p:cNvSpPr>
          <p:nvPr>
            <p:ph type="body" sz="quarter" idx="12"/>
          </p:nvPr>
        </p:nvSpPr>
        <p:spPr>
          <a:xfrm>
            <a:off x="6000931" y="2226964"/>
            <a:ext cx="4816294" cy="2633648"/>
          </a:xfrm>
        </p:spPr>
        <p:txBody>
          <a:bodyPr/>
          <a:lstStyle>
            <a:lvl1pPr>
              <a:defRPr sz="1800"/>
            </a:lvl1pPr>
            <a:lvl2pPr>
              <a:defRPr sz="1800"/>
            </a:lvl2pPr>
            <a:lvl3pPr>
              <a:defRPr sz="1800"/>
            </a:lvl3pPr>
            <a:lvl4pPr>
              <a:defRPr sz="1800"/>
            </a:lvl4pPr>
          </a:lstStyle>
          <a:p>
            <a:pPr lvl="0"/>
            <a:r>
              <a:rPr lang="en-GB"/>
              <a:t>Click to edit Master text styles</a:t>
            </a:r>
          </a:p>
        </p:txBody>
      </p:sp>
      <p:sp>
        <p:nvSpPr>
          <p:cNvPr id="18" name="Text Placeholder 17">
            <a:extLst>
              <a:ext uri="{FF2B5EF4-FFF2-40B4-BE49-F238E27FC236}">
                <a16:creationId xmlns:a16="http://schemas.microsoft.com/office/drawing/2014/main" id="{8A7F55BD-5C8D-11D4-1BA0-5305988CB783}"/>
              </a:ext>
            </a:extLst>
          </p:cNvPr>
          <p:cNvSpPr>
            <a:spLocks noGrp="1"/>
          </p:cNvSpPr>
          <p:nvPr>
            <p:ph type="body" sz="quarter" idx="13"/>
          </p:nvPr>
        </p:nvSpPr>
        <p:spPr>
          <a:xfrm>
            <a:off x="6000750" y="4860925"/>
            <a:ext cx="4816475" cy="1462088"/>
          </a:xfrm>
        </p:spPr>
        <p:txBody>
          <a:bodyPr/>
          <a:lstStyle>
            <a:lvl1pPr>
              <a:buNone/>
              <a:defRPr sz="2200"/>
            </a:lvl1pPr>
          </a:lstStyle>
          <a:p>
            <a:pPr lvl="0"/>
            <a:r>
              <a:rPr lang="en-GB"/>
              <a:t>Click to edit Master text styles</a:t>
            </a:r>
          </a:p>
        </p:txBody>
      </p:sp>
      <p:sp>
        <p:nvSpPr>
          <p:cNvPr id="4" name="Graphic 15">
            <a:hlinkClick r:id="rId2" action="ppaction://hlinksldjump"/>
            <a:extLst>
              <a:ext uri="{FF2B5EF4-FFF2-40B4-BE49-F238E27FC236}">
                <a16:creationId xmlns:a16="http://schemas.microsoft.com/office/drawing/2014/main" id="{14EF47B5-CB4D-51DD-E908-A0F10ABB81F3}"/>
              </a:ext>
            </a:extLst>
          </p:cNvPr>
          <p:cNvSpPr/>
          <p:nvPr userDrawn="1"/>
        </p:nvSpPr>
        <p:spPr>
          <a:xfrm>
            <a:off x="8922305" y="-11724"/>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pic>
        <p:nvPicPr>
          <p:cNvPr id="5" name="Kuva 5">
            <a:extLst>
              <a:ext uri="{FF2B5EF4-FFF2-40B4-BE49-F238E27FC236}">
                <a16:creationId xmlns:a16="http://schemas.microsoft.com/office/drawing/2014/main" id="{2524EFF6-D2CD-9EEA-204B-99F8F9977F3C}"/>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1712885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ksti ja kuva">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8F688691-127B-C24A-3871-A1535C09B75E}"/>
              </a:ext>
            </a:extLst>
          </p:cNvPr>
          <p:cNvSpPr>
            <a:spLocks noGrp="1"/>
          </p:cNvSpPr>
          <p:nvPr>
            <p:ph type="pic" sz="quarter" idx="12"/>
          </p:nvPr>
        </p:nvSpPr>
        <p:spPr>
          <a:xfrm>
            <a:off x="5986199" y="450000"/>
            <a:ext cx="5367600" cy="5958000"/>
          </a:xfrm>
        </p:spPr>
        <p:txBody>
          <a:bodyPr/>
          <a:lstStyle/>
          <a:p>
            <a:endParaRPr lang="fi-FI"/>
          </a:p>
        </p:txBody>
      </p:sp>
      <p:sp>
        <p:nvSpPr>
          <p:cNvPr id="2" name="Otsikko 1">
            <a:extLst>
              <a:ext uri="{FF2B5EF4-FFF2-40B4-BE49-F238E27FC236}">
                <a16:creationId xmlns:a16="http://schemas.microsoft.com/office/drawing/2014/main" id="{579D455C-554C-512B-D7EA-78BAF9211E11}"/>
              </a:ext>
            </a:extLst>
          </p:cNvPr>
          <p:cNvSpPr>
            <a:spLocks noGrp="1"/>
          </p:cNvSpPr>
          <p:nvPr>
            <p:ph type="title" hasCustomPrompt="1"/>
          </p:nvPr>
        </p:nvSpPr>
        <p:spPr>
          <a:xfrm>
            <a:off x="838200" y="457199"/>
            <a:ext cx="5257800" cy="1440000"/>
          </a:xfrm>
        </p:spPr>
        <p:txBody>
          <a:bodyPr>
            <a:noAutofit/>
          </a:bodyPr>
          <a:lstStyle>
            <a:lvl1pPr>
              <a:defRPr sz="4200" kern="1200" spc="0" baseline="0"/>
            </a:lvl1pPr>
          </a:lstStyle>
          <a:p>
            <a:r>
              <a:rPr lang="fi-FI"/>
              <a:t>Muokkaa ots. perustyyl. napsautt.</a:t>
            </a:r>
          </a:p>
        </p:txBody>
      </p:sp>
      <p:sp>
        <p:nvSpPr>
          <p:cNvPr id="3" name="Sisällön paikkamerkki 2">
            <a:extLst>
              <a:ext uri="{FF2B5EF4-FFF2-40B4-BE49-F238E27FC236}">
                <a16:creationId xmlns:a16="http://schemas.microsoft.com/office/drawing/2014/main" id="{EE8AD563-14B1-3305-7143-5F476AD077BF}"/>
              </a:ext>
            </a:extLst>
          </p:cNvPr>
          <p:cNvSpPr>
            <a:spLocks noGrp="1"/>
          </p:cNvSpPr>
          <p:nvPr>
            <p:ph sz="half" idx="1" hasCustomPrompt="1"/>
          </p:nvPr>
        </p:nvSpPr>
        <p:spPr>
          <a:xfrm>
            <a:off x="838199" y="2055600"/>
            <a:ext cx="5148000" cy="4133327"/>
          </a:xfrm>
        </p:spPr>
        <p:txBody>
          <a:bodyPr/>
          <a:lstStyle>
            <a:lvl1pPr marL="269875" indent="-270000">
              <a:tabLst/>
              <a:defRPr sz="2600" baseline="0"/>
            </a:lvl1pPr>
            <a:lvl2pPr>
              <a:defRPr sz="2000" baseline="0"/>
            </a:lvl2pPr>
            <a:lvl3pPr>
              <a:defRPr sz="1600"/>
            </a:lvl3pPr>
          </a:lstStyle>
          <a:p>
            <a:pPr lvl="0"/>
            <a:r>
              <a:rPr lang="fi-FI" dirty="0"/>
              <a:t>Muokkaa tekstin perustyylejä napsauttamalla</a:t>
            </a:r>
          </a:p>
          <a:p>
            <a:pPr lvl="1"/>
            <a:r>
              <a:rPr lang="fi-FI" dirty="0"/>
              <a:t>toinen taso</a:t>
            </a:r>
          </a:p>
          <a:p>
            <a:pPr lvl="2"/>
            <a:r>
              <a:rPr lang="fi-FI" dirty="0"/>
              <a:t>kolmas taso</a:t>
            </a:r>
          </a:p>
          <a:p>
            <a:pPr lvl="3"/>
            <a:endParaRPr lang="fi-FI" dirty="0"/>
          </a:p>
        </p:txBody>
      </p:sp>
      <p:sp>
        <p:nvSpPr>
          <p:cNvPr id="9" name="Dian numeron paikkamerkki 8">
            <a:extLst>
              <a:ext uri="{FF2B5EF4-FFF2-40B4-BE49-F238E27FC236}">
                <a16:creationId xmlns:a16="http://schemas.microsoft.com/office/drawing/2014/main" id="{0349FC38-878C-FDF5-2AEB-674CEE628E19}"/>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7" name="Graphic 15">
            <a:hlinkClick r:id="rId2" action="ppaction://hlinksldjump"/>
            <a:extLst>
              <a:ext uri="{FF2B5EF4-FFF2-40B4-BE49-F238E27FC236}">
                <a16:creationId xmlns:a16="http://schemas.microsoft.com/office/drawing/2014/main" id="{AA996966-E6CF-2600-81BF-045F81EE5562}"/>
              </a:ext>
            </a:extLst>
          </p:cNvPr>
          <p:cNvSpPr/>
          <p:nvPr userDrawn="1"/>
        </p:nvSpPr>
        <p:spPr>
          <a:xfrm>
            <a:off x="8922305" y="-11724"/>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pic>
        <p:nvPicPr>
          <p:cNvPr id="10" name="Kuva 5">
            <a:extLst>
              <a:ext uri="{FF2B5EF4-FFF2-40B4-BE49-F238E27FC236}">
                <a16:creationId xmlns:a16="http://schemas.microsoft.com/office/drawing/2014/main" id="{77001B8F-E5DA-47D6-DCC7-A0F490515818}"/>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42069388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kaksi listausta pitsi">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4AE3F-99B9-73D8-0F76-B1E82F57C1BC}"/>
              </a:ext>
            </a:extLst>
          </p:cNvPr>
          <p:cNvSpPr>
            <a:spLocks noGrp="1"/>
          </p:cNvSpPr>
          <p:nvPr>
            <p:ph type="title"/>
          </p:nvPr>
        </p:nvSpPr>
        <p:spPr>
          <a:xfrm>
            <a:off x="838200" y="781200"/>
            <a:ext cx="10526024" cy="642800"/>
          </a:xfrm>
        </p:spPr>
        <p:txBody>
          <a:bodyPr anchor="t" anchorCtr="0"/>
          <a:lstStyle>
            <a:lvl1pPr>
              <a:defRPr sz="3800"/>
            </a:lvl1pPr>
          </a:lstStyle>
          <a:p>
            <a:r>
              <a:rPr lang="en-GB"/>
              <a:t>Click to edit Master title style</a:t>
            </a:r>
            <a:endParaRPr lang="fi-FI"/>
          </a:p>
        </p:txBody>
      </p:sp>
      <p:sp>
        <p:nvSpPr>
          <p:cNvPr id="10" name="Text Placeholder 9">
            <a:extLst>
              <a:ext uri="{FF2B5EF4-FFF2-40B4-BE49-F238E27FC236}">
                <a16:creationId xmlns:a16="http://schemas.microsoft.com/office/drawing/2014/main" id="{2257793D-5F19-6C47-9C71-1DE0C8CE9D77}"/>
              </a:ext>
            </a:extLst>
          </p:cNvPr>
          <p:cNvSpPr>
            <a:spLocks noGrp="1"/>
          </p:cNvSpPr>
          <p:nvPr>
            <p:ph type="body" sz="quarter" idx="11"/>
          </p:nvPr>
        </p:nvSpPr>
        <p:spPr>
          <a:xfrm>
            <a:off x="838200" y="1478206"/>
            <a:ext cx="5148000" cy="4635135"/>
          </a:xfrm>
        </p:spPr>
        <p:txBody>
          <a:bodyPr/>
          <a:lstStyle>
            <a:lvl1pPr marL="179388" indent="-179388">
              <a:spcBef>
                <a:spcPts val="400"/>
              </a:spcBef>
              <a:buNone/>
              <a:tabLst/>
              <a:defRPr sz="1600"/>
            </a:lvl1pPr>
            <a:lvl2pPr marL="179388" indent="-179388">
              <a:spcBef>
                <a:spcPts val="400"/>
              </a:spcBef>
              <a:buNone/>
              <a:tabLst/>
              <a:defRPr sz="1600"/>
            </a:lvl2pPr>
            <a:lvl3pPr marL="179388" indent="-179388">
              <a:spcBef>
                <a:spcPts val="400"/>
              </a:spcBef>
              <a:buNone/>
              <a:tabLst/>
              <a:defRPr sz="1600"/>
            </a:lvl3pPr>
            <a:lvl4pPr marL="179388" indent="-179388">
              <a:spcBef>
                <a:spcPts val="400"/>
              </a:spcBef>
              <a:buNone/>
              <a:tabLst/>
              <a:defRPr sz="1600"/>
            </a:lvl4pPr>
            <a:lvl5pPr marL="179388" indent="-179388">
              <a:spcBef>
                <a:spcPts val="400"/>
              </a:spcBef>
              <a:buNone/>
              <a:tabLst/>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B0665513-F1DC-AA58-86FB-1474D3D31E7D}"/>
              </a:ext>
            </a:extLst>
          </p:cNvPr>
          <p:cNvSpPr>
            <a:spLocks noGrp="1"/>
          </p:cNvSpPr>
          <p:nvPr>
            <p:ph type="body" sz="quarter" idx="12"/>
          </p:nvPr>
        </p:nvSpPr>
        <p:spPr>
          <a:xfrm>
            <a:off x="6205799" y="1478206"/>
            <a:ext cx="5148000" cy="4635134"/>
          </a:xfrm>
        </p:spPr>
        <p:txBody>
          <a:bodyPr/>
          <a:lstStyle>
            <a:lvl1pPr marL="0" indent="0">
              <a:spcBef>
                <a:spcPts val="400"/>
              </a:spcBef>
              <a:buFont typeface="Arial" panose="020B0604020202020204" pitchFamily="34" charset="0"/>
              <a:buNone/>
              <a:tabLst/>
              <a:defRPr sz="1600"/>
            </a:lvl1pPr>
            <a:lvl2pPr marL="0" indent="0">
              <a:spcBef>
                <a:spcPts val="400"/>
              </a:spcBef>
              <a:buFont typeface="Arial" panose="020B0604020202020204" pitchFamily="34" charset="0"/>
              <a:buNone/>
              <a:tabLst/>
              <a:defRPr sz="1600"/>
            </a:lvl2pPr>
            <a:lvl3pPr marL="0" indent="0">
              <a:spcBef>
                <a:spcPts val="400"/>
              </a:spcBef>
              <a:buFont typeface="Arial" panose="020B0604020202020204" pitchFamily="34" charset="0"/>
              <a:buNone/>
              <a:tabLst/>
              <a:defRPr sz="1600"/>
            </a:lvl3pPr>
            <a:lvl4pPr marL="0" indent="0">
              <a:spcBef>
                <a:spcPts val="400"/>
              </a:spcBef>
              <a:buFont typeface="Arial" panose="020B0604020202020204" pitchFamily="34" charset="0"/>
              <a:buNone/>
              <a:tabLst/>
              <a:defRPr sz="1600"/>
            </a:lvl4pPr>
            <a:lvl5pPr marL="0" indent="0">
              <a:spcBef>
                <a:spcPts val="400"/>
              </a:spcBef>
              <a:buNone/>
              <a:tabLst/>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Slide Number Placeholder 2">
            <a:extLst>
              <a:ext uri="{FF2B5EF4-FFF2-40B4-BE49-F238E27FC236}">
                <a16:creationId xmlns:a16="http://schemas.microsoft.com/office/drawing/2014/main" id="{6D9BC7F1-88B9-4008-CFB6-B8BA24B8DA40}"/>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5" name="Graphic 15">
            <a:hlinkClick r:id="rId2" action="ppaction://hlinksldjump"/>
            <a:extLst>
              <a:ext uri="{FF2B5EF4-FFF2-40B4-BE49-F238E27FC236}">
                <a16:creationId xmlns:a16="http://schemas.microsoft.com/office/drawing/2014/main" id="{E7736DEB-31CC-2B89-65A6-0DA632F8A8B8}"/>
              </a:ext>
            </a:extLst>
          </p:cNvPr>
          <p:cNvSpPr/>
          <p:nvPr userDrawn="1"/>
        </p:nvSpPr>
        <p:spPr>
          <a:xfrm>
            <a:off x="8922305" y="-1"/>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rgbClr val="F8DE79"/>
          </a:solidFill>
          <a:ln w="9469" cap="flat">
            <a:noFill/>
            <a:prstDash val="solid"/>
            <a:miter/>
          </a:ln>
          <a:effectLst>
            <a:innerShdw blurRad="63500" dist="50800" dir="2700000">
              <a:prstClr val="black">
                <a:alpha val="20000"/>
              </a:prstClr>
            </a:innerShdw>
          </a:effectLst>
        </p:spPr>
        <p:txBody>
          <a:bodyPr anchor="ctr" anchorCtr="0"/>
          <a:lstStyle/>
          <a:p>
            <a:pPr algn="ctr"/>
            <a:r>
              <a:rPr lang="fi-FI" b="1">
                <a:latin typeface="Calibri" panose="020F0502020204030204" pitchFamily="34" charset="0"/>
                <a:cs typeface="Calibri" panose="020F0502020204030204" pitchFamily="34" charset="0"/>
              </a:rPr>
              <a:t>Takaisin alkuun</a:t>
            </a:r>
          </a:p>
        </p:txBody>
      </p:sp>
      <p:pic>
        <p:nvPicPr>
          <p:cNvPr id="6" name="Kuva 5">
            <a:extLst>
              <a:ext uri="{FF2B5EF4-FFF2-40B4-BE49-F238E27FC236}">
                <a16:creationId xmlns:a16="http://schemas.microsoft.com/office/drawing/2014/main" id="{75BB8EA4-7B07-8F30-D5CD-CCD45C555353}"/>
              </a:ext>
            </a:extLst>
          </p:cNvPr>
          <p:cNvPicPr>
            <a:picLocks noChangeAspect="1"/>
          </p:cNvPicPr>
          <p:nvPr userDrawn="1"/>
        </p:nvPicPr>
        <p:blipFill>
          <a:blip r:embed="rId3"/>
          <a:srcRect/>
          <a:stretch/>
        </p:blipFill>
        <p:spPr>
          <a:xfrm>
            <a:off x="211479" y="6363516"/>
            <a:ext cx="1457018" cy="319651"/>
          </a:xfrm>
          <a:prstGeom prst="rect">
            <a:avLst/>
          </a:prstGeom>
        </p:spPr>
      </p:pic>
      <p:pic>
        <p:nvPicPr>
          <p:cNvPr id="4" name="Kuva 8">
            <a:extLst>
              <a:ext uri="{FF2B5EF4-FFF2-40B4-BE49-F238E27FC236}">
                <a16:creationId xmlns:a16="http://schemas.microsoft.com/office/drawing/2014/main" id="{0C000F47-40B6-7D62-7D58-C2EDA37F0348}"/>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4"/>
              </a:ext>
            </a:extLst>
          </a:blip>
          <a:srcRect r="50000" b="1515"/>
          <a:stretch>
            <a:fillRect/>
          </a:stretch>
        </p:blipFill>
        <p:spPr>
          <a:xfrm>
            <a:off x="11849021" y="0"/>
            <a:ext cx="342979" cy="6857999"/>
          </a:xfrm>
          <a:prstGeom prst="rect">
            <a:avLst/>
          </a:prstGeom>
        </p:spPr>
      </p:pic>
      <p:sp>
        <p:nvSpPr>
          <p:cNvPr id="7" name="Graphic 15">
            <a:hlinkClick r:id="rId2" action="ppaction://hlinksldjump"/>
            <a:extLst>
              <a:ext uri="{FF2B5EF4-FFF2-40B4-BE49-F238E27FC236}">
                <a16:creationId xmlns:a16="http://schemas.microsoft.com/office/drawing/2014/main" id="{7FCF96CD-59B4-01AA-FDE9-EA5B7391D269}"/>
              </a:ext>
            </a:extLst>
          </p:cNvPr>
          <p:cNvSpPr/>
          <p:nvPr userDrawn="1"/>
        </p:nvSpPr>
        <p:spPr>
          <a:xfrm>
            <a:off x="8922305" y="-11724"/>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spTree>
    <p:extLst>
      <p:ext uri="{BB962C8B-B14F-4D97-AF65-F5344CB8AC3E}">
        <p14:creationId xmlns:p14="http://schemas.microsoft.com/office/powerpoint/2010/main" val="17320536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kaksi listausta pitsitö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4AE3F-99B9-73D8-0F76-B1E82F57C1BC}"/>
              </a:ext>
            </a:extLst>
          </p:cNvPr>
          <p:cNvSpPr>
            <a:spLocks noGrp="1"/>
          </p:cNvSpPr>
          <p:nvPr>
            <p:ph type="title"/>
          </p:nvPr>
        </p:nvSpPr>
        <p:spPr>
          <a:xfrm>
            <a:off x="838200" y="781200"/>
            <a:ext cx="10526024" cy="642800"/>
          </a:xfrm>
        </p:spPr>
        <p:txBody>
          <a:bodyPr anchor="t" anchorCtr="0"/>
          <a:lstStyle>
            <a:lvl1pPr>
              <a:defRPr sz="3800"/>
            </a:lvl1pPr>
          </a:lstStyle>
          <a:p>
            <a:r>
              <a:rPr lang="en-GB"/>
              <a:t>Click to edit Master title style</a:t>
            </a:r>
            <a:endParaRPr lang="fi-FI"/>
          </a:p>
        </p:txBody>
      </p:sp>
      <p:sp>
        <p:nvSpPr>
          <p:cNvPr id="10" name="Text Placeholder 9">
            <a:extLst>
              <a:ext uri="{FF2B5EF4-FFF2-40B4-BE49-F238E27FC236}">
                <a16:creationId xmlns:a16="http://schemas.microsoft.com/office/drawing/2014/main" id="{2257793D-5F19-6C47-9C71-1DE0C8CE9D77}"/>
              </a:ext>
            </a:extLst>
          </p:cNvPr>
          <p:cNvSpPr>
            <a:spLocks noGrp="1"/>
          </p:cNvSpPr>
          <p:nvPr>
            <p:ph type="body" sz="quarter" idx="11"/>
          </p:nvPr>
        </p:nvSpPr>
        <p:spPr>
          <a:xfrm>
            <a:off x="838200" y="1478206"/>
            <a:ext cx="5148000" cy="4635135"/>
          </a:xfrm>
        </p:spPr>
        <p:txBody>
          <a:bodyPr/>
          <a:lstStyle>
            <a:lvl1pPr marL="179388" indent="-179388">
              <a:spcBef>
                <a:spcPts val="400"/>
              </a:spcBef>
              <a:buNone/>
              <a:tabLst/>
              <a:defRPr sz="1600"/>
            </a:lvl1pPr>
            <a:lvl2pPr marL="179388" indent="-179388">
              <a:spcBef>
                <a:spcPts val="400"/>
              </a:spcBef>
              <a:buNone/>
              <a:tabLst/>
              <a:defRPr sz="1600"/>
            </a:lvl2pPr>
            <a:lvl3pPr marL="179388" indent="-179388">
              <a:spcBef>
                <a:spcPts val="400"/>
              </a:spcBef>
              <a:buNone/>
              <a:tabLst/>
              <a:defRPr sz="1600"/>
            </a:lvl3pPr>
            <a:lvl4pPr marL="179388" indent="-179388">
              <a:spcBef>
                <a:spcPts val="400"/>
              </a:spcBef>
              <a:buNone/>
              <a:tabLst/>
              <a:defRPr sz="1600"/>
            </a:lvl4pPr>
            <a:lvl5pPr marL="179388" indent="-179388">
              <a:spcBef>
                <a:spcPts val="400"/>
              </a:spcBef>
              <a:buNone/>
              <a:tabLst/>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B0665513-F1DC-AA58-86FB-1474D3D31E7D}"/>
              </a:ext>
            </a:extLst>
          </p:cNvPr>
          <p:cNvSpPr>
            <a:spLocks noGrp="1"/>
          </p:cNvSpPr>
          <p:nvPr>
            <p:ph type="body" sz="quarter" idx="12"/>
          </p:nvPr>
        </p:nvSpPr>
        <p:spPr>
          <a:xfrm>
            <a:off x="6205799" y="1478206"/>
            <a:ext cx="5148000" cy="4635134"/>
          </a:xfrm>
        </p:spPr>
        <p:txBody>
          <a:bodyPr/>
          <a:lstStyle>
            <a:lvl1pPr marL="0" indent="0">
              <a:spcBef>
                <a:spcPts val="400"/>
              </a:spcBef>
              <a:buFont typeface="Arial" panose="020B0604020202020204" pitchFamily="34" charset="0"/>
              <a:buNone/>
              <a:tabLst/>
              <a:defRPr sz="1600"/>
            </a:lvl1pPr>
            <a:lvl2pPr marL="0" indent="0">
              <a:spcBef>
                <a:spcPts val="400"/>
              </a:spcBef>
              <a:buFont typeface="Arial" panose="020B0604020202020204" pitchFamily="34" charset="0"/>
              <a:buNone/>
              <a:tabLst/>
              <a:defRPr sz="1600"/>
            </a:lvl2pPr>
            <a:lvl3pPr marL="0" indent="0">
              <a:spcBef>
                <a:spcPts val="400"/>
              </a:spcBef>
              <a:buFont typeface="Arial" panose="020B0604020202020204" pitchFamily="34" charset="0"/>
              <a:buNone/>
              <a:tabLst/>
              <a:defRPr sz="1600"/>
            </a:lvl3pPr>
            <a:lvl4pPr marL="0" indent="0">
              <a:spcBef>
                <a:spcPts val="400"/>
              </a:spcBef>
              <a:buFont typeface="Arial" panose="020B0604020202020204" pitchFamily="34" charset="0"/>
              <a:buNone/>
              <a:tabLst/>
              <a:defRPr sz="1600"/>
            </a:lvl4pPr>
            <a:lvl5pPr marL="0" indent="0">
              <a:spcBef>
                <a:spcPts val="400"/>
              </a:spcBef>
              <a:buNone/>
              <a:tabLst/>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Slide Number Placeholder 2">
            <a:extLst>
              <a:ext uri="{FF2B5EF4-FFF2-40B4-BE49-F238E27FC236}">
                <a16:creationId xmlns:a16="http://schemas.microsoft.com/office/drawing/2014/main" id="{6D9BC7F1-88B9-4008-CFB6-B8BA24B8DA40}"/>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5" name="Graphic 15">
            <a:hlinkClick r:id="rId2" action="ppaction://hlinksldjump"/>
            <a:extLst>
              <a:ext uri="{FF2B5EF4-FFF2-40B4-BE49-F238E27FC236}">
                <a16:creationId xmlns:a16="http://schemas.microsoft.com/office/drawing/2014/main" id="{E7736DEB-31CC-2B89-65A6-0DA632F8A8B8}"/>
              </a:ext>
            </a:extLst>
          </p:cNvPr>
          <p:cNvSpPr/>
          <p:nvPr userDrawn="1"/>
        </p:nvSpPr>
        <p:spPr>
          <a:xfrm>
            <a:off x="8922305" y="-1"/>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rgbClr val="F8DE79"/>
          </a:solidFill>
          <a:ln w="9469" cap="flat">
            <a:noFill/>
            <a:prstDash val="solid"/>
            <a:miter/>
          </a:ln>
          <a:effectLst>
            <a:innerShdw blurRad="63500" dist="50800" dir="2700000">
              <a:prstClr val="black">
                <a:alpha val="20000"/>
              </a:prstClr>
            </a:innerShdw>
          </a:effectLst>
        </p:spPr>
        <p:txBody>
          <a:bodyPr anchor="ctr" anchorCtr="0"/>
          <a:lstStyle/>
          <a:p>
            <a:pPr algn="ctr"/>
            <a:r>
              <a:rPr lang="fi-FI" b="1">
                <a:latin typeface="Calibri" panose="020F0502020204030204" pitchFamily="34" charset="0"/>
                <a:cs typeface="Calibri" panose="020F0502020204030204" pitchFamily="34" charset="0"/>
              </a:rPr>
              <a:t>Takaisin alkuun</a:t>
            </a:r>
          </a:p>
        </p:txBody>
      </p:sp>
      <p:pic>
        <p:nvPicPr>
          <p:cNvPr id="6" name="Kuva 5">
            <a:extLst>
              <a:ext uri="{FF2B5EF4-FFF2-40B4-BE49-F238E27FC236}">
                <a16:creationId xmlns:a16="http://schemas.microsoft.com/office/drawing/2014/main" id="{75BB8EA4-7B07-8F30-D5CD-CCD45C555353}"/>
              </a:ext>
            </a:extLst>
          </p:cNvPr>
          <p:cNvPicPr>
            <a:picLocks noChangeAspect="1"/>
          </p:cNvPicPr>
          <p:nvPr userDrawn="1"/>
        </p:nvPicPr>
        <p:blipFill>
          <a:blip r:embed="rId3"/>
          <a:srcRect/>
          <a:stretch/>
        </p:blipFill>
        <p:spPr>
          <a:xfrm>
            <a:off x="211479" y="6363516"/>
            <a:ext cx="1457018" cy="319651"/>
          </a:xfrm>
          <a:prstGeom prst="rect">
            <a:avLst/>
          </a:prstGeom>
        </p:spPr>
      </p:pic>
      <p:sp>
        <p:nvSpPr>
          <p:cNvPr id="4" name="Graphic 15">
            <a:hlinkClick r:id="rId2" action="ppaction://hlinksldjump"/>
            <a:extLst>
              <a:ext uri="{FF2B5EF4-FFF2-40B4-BE49-F238E27FC236}">
                <a16:creationId xmlns:a16="http://schemas.microsoft.com/office/drawing/2014/main" id="{80168AAA-FC9D-A679-545B-DDD57E0466ED}"/>
              </a:ext>
            </a:extLst>
          </p:cNvPr>
          <p:cNvSpPr/>
          <p:nvPr userDrawn="1"/>
        </p:nvSpPr>
        <p:spPr>
          <a:xfrm>
            <a:off x="8922305" y="-11724"/>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spTree>
    <p:extLst>
      <p:ext uri="{BB962C8B-B14F-4D97-AF65-F5344CB8AC3E}">
        <p14:creationId xmlns:p14="http://schemas.microsoft.com/office/powerpoint/2010/main" val="36512529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kaksi listaus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4AE3F-99B9-73D8-0F76-B1E82F57C1BC}"/>
              </a:ext>
            </a:extLst>
          </p:cNvPr>
          <p:cNvSpPr>
            <a:spLocks noGrp="1"/>
          </p:cNvSpPr>
          <p:nvPr>
            <p:ph type="title"/>
          </p:nvPr>
        </p:nvSpPr>
        <p:spPr>
          <a:xfrm>
            <a:off x="838200" y="536763"/>
            <a:ext cx="10526024" cy="642800"/>
          </a:xfrm>
        </p:spPr>
        <p:txBody>
          <a:bodyPr anchor="t" anchorCtr="0"/>
          <a:lstStyle>
            <a:lvl1pPr>
              <a:defRPr sz="3800"/>
            </a:lvl1pPr>
          </a:lstStyle>
          <a:p>
            <a:r>
              <a:rPr lang="en-GB"/>
              <a:t>Click to edit Master title style</a:t>
            </a:r>
            <a:endParaRPr lang="fi-FI"/>
          </a:p>
        </p:txBody>
      </p:sp>
      <p:sp>
        <p:nvSpPr>
          <p:cNvPr id="10" name="Text Placeholder 9">
            <a:extLst>
              <a:ext uri="{FF2B5EF4-FFF2-40B4-BE49-F238E27FC236}">
                <a16:creationId xmlns:a16="http://schemas.microsoft.com/office/drawing/2014/main" id="{2257793D-5F19-6C47-9C71-1DE0C8CE9D77}"/>
              </a:ext>
            </a:extLst>
          </p:cNvPr>
          <p:cNvSpPr>
            <a:spLocks noGrp="1"/>
          </p:cNvSpPr>
          <p:nvPr>
            <p:ph type="body" sz="quarter" idx="11"/>
          </p:nvPr>
        </p:nvSpPr>
        <p:spPr>
          <a:xfrm>
            <a:off x="1763713" y="2078950"/>
            <a:ext cx="4342560" cy="4034391"/>
          </a:xfrm>
        </p:spPr>
        <p:txBody>
          <a:bodyPr/>
          <a:lstStyle>
            <a:lvl1pPr marL="179388" indent="-179388">
              <a:spcBef>
                <a:spcPts val="400"/>
              </a:spcBef>
              <a:buNone/>
              <a:tabLst/>
              <a:defRPr sz="1600"/>
            </a:lvl1pPr>
            <a:lvl2pPr marL="179388" indent="-179388">
              <a:spcBef>
                <a:spcPts val="400"/>
              </a:spcBef>
              <a:buNone/>
              <a:tabLst/>
              <a:defRPr sz="1600"/>
            </a:lvl2pPr>
            <a:lvl3pPr marL="179388" indent="-179388">
              <a:spcBef>
                <a:spcPts val="400"/>
              </a:spcBef>
              <a:buNone/>
              <a:tabLst/>
              <a:defRPr sz="1600"/>
            </a:lvl3pPr>
            <a:lvl4pPr marL="179388" indent="-179388">
              <a:spcBef>
                <a:spcPts val="400"/>
              </a:spcBef>
              <a:buNone/>
              <a:tabLst/>
              <a:defRPr sz="1600"/>
            </a:lvl4pPr>
            <a:lvl5pPr marL="179388" indent="-179388">
              <a:spcBef>
                <a:spcPts val="400"/>
              </a:spcBef>
              <a:buNone/>
              <a:tabLst/>
              <a:defRPr sz="1600"/>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12" name="Text Placeholder 11">
            <a:extLst>
              <a:ext uri="{FF2B5EF4-FFF2-40B4-BE49-F238E27FC236}">
                <a16:creationId xmlns:a16="http://schemas.microsoft.com/office/drawing/2014/main" id="{B0665513-F1DC-AA58-86FB-1474D3D31E7D}"/>
              </a:ext>
            </a:extLst>
          </p:cNvPr>
          <p:cNvSpPr>
            <a:spLocks noGrp="1"/>
          </p:cNvSpPr>
          <p:nvPr>
            <p:ph type="body" sz="quarter" idx="12"/>
          </p:nvPr>
        </p:nvSpPr>
        <p:spPr>
          <a:xfrm>
            <a:off x="7272735" y="2078948"/>
            <a:ext cx="4081064" cy="4034391"/>
          </a:xfrm>
        </p:spPr>
        <p:txBody>
          <a:bodyPr/>
          <a:lstStyle>
            <a:lvl1pPr marL="0" indent="0">
              <a:spcBef>
                <a:spcPts val="400"/>
              </a:spcBef>
              <a:buFont typeface="Arial" panose="020B0604020202020204" pitchFamily="34" charset="0"/>
              <a:buNone/>
              <a:tabLst/>
              <a:defRPr sz="1600"/>
            </a:lvl1pPr>
            <a:lvl2pPr marL="0" indent="0">
              <a:spcBef>
                <a:spcPts val="400"/>
              </a:spcBef>
              <a:buFont typeface="Arial" panose="020B0604020202020204" pitchFamily="34" charset="0"/>
              <a:buNone/>
              <a:tabLst/>
              <a:defRPr sz="1600"/>
            </a:lvl2pPr>
            <a:lvl3pPr marL="0" indent="0">
              <a:spcBef>
                <a:spcPts val="400"/>
              </a:spcBef>
              <a:buFont typeface="Arial" panose="020B0604020202020204" pitchFamily="34" charset="0"/>
              <a:buNone/>
              <a:tabLst/>
              <a:defRPr sz="1600"/>
            </a:lvl3pPr>
            <a:lvl4pPr marL="0" indent="0">
              <a:spcBef>
                <a:spcPts val="400"/>
              </a:spcBef>
              <a:buFont typeface="Arial" panose="020B0604020202020204" pitchFamily="34" charset="0"/>
              <a:buNone/>
              <a:tabLst/>
              <a:defRPr sz="1600"/>
            </a:lvl4pPr>
            <a:lvl5pPr marL="0" indent="0">
              <a:spcBef>
                <a:spcPts val="400"/>
              </a:spcBef>
              <a:buNone/>
              <a:tabLst/>
              <a:defRPr/>
            </a:lvl5pPr>
          </a:lstStyle>
          <a:p>
            <a:pPr lvl="0"/>
            <a:r>
              <a:rPr lang="en-GB"/>
              <a:t>Click to edit Master text styles</a:t>
            </a:r>
          </a:p>
          <a:p>
            <a:pPr lvl="1"/>
            <a:r>
              <a:rPr lang="en-GB"/>
              <a:t>Second level</a:t>
            </a:r>
          </a:p>
          <a:p>
            <a:pPr lvl="2"/>
            <a:r>
              <a:rPr lang="en-GB"/>
              <a:t>Third level</a:t>
            </a:r>
          </a:p>
          <a:p>
            <a:pPr lvl="3"/>
            <a:r>
              <a:rPr lang="en-GB"/>
              <a:t>Fourth level</a:t>
            </a:r>
          </a:p>
        </p:txBody>
      </p:sp>
      <p:sp>
        <p:nvSpPr>
          <p:cNvPr id="3" name="Slide Number Placeholder 2">
            <a:extLst>
              <a:ext uri="{FF2B5EF4-FFF2-40B4-BE49-F238E27FC236}">
                <a16:creationId xmlns:a16="http://schemas.microsoft.com/office/drawing/2014/main" id="{6D9BC7F1-88B9-4008-CFB6-B8BA24B8DA40}"/>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5" name="Graphic 15">
            <a:hlinkClick r:id="rId2" action="ppaction://hlinksldjump"/>
            <a:extLst>
              <a:ext uri="{FF2B5EF4-FFF2-40B4-BE49-F238E27FC236}">
                <a16:creationId xmlns:a16="http://schemas.microsoft.com/office/drawing/2014/main" id="{E7736DEB-31CC-2B89-65A6-0DA632F8A8B8}"/>
              </a:ext>
            </a:extLst>
          </p:cNvPr>
          <p:cNvSpPr/>
          <p:nvPr userDrawn="1"/>
        </p:nvSpPr>
        <p:spPr>
          <a:xfrm>
            <a:off x="8922305" y="-1"/>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rgbClr val="F8DE79"/>
          </a:solidFill>
          <a:ln w="9469" cap="flat">
            <a:noFill/>
            <a:prstDash val="solid"/>
            <a:miter/>
          </a:ln>
          <a:effectLst>
            <a:innerShdw blurRad="63500" dist="50800" dir="2700000">
              <a:prstClr val="black">
                <a:alpha val="20000"/>
              </a:prstClr>
            </a:innerShdw>
          </a:effectLst>
        </p:spPr>
        <p:txBody>
          <a:bodyPr anchor="ctr" anchorCtr="0"/>
          <a:lstStyle/>
          <a:p>
            <a:pPr algn="ctr"/>
            <a:r>
              <a:rPr lang="fi-FI" b="1">
                <a:latin typeface="Calibri" panose="020F0502020204030204" pitchFamily="34" charset="0"/>
                <a:cs typeface="Calibri" panose="020F0502020204030204" pitchFamily="34" charset="0"/>
              </a:rPr>
              <a:t>Takaisin alkuun</a:t>
            </a:r>
          </a:p>
        </p:txBody>
      </p:sp>
      <p:pic>
        <p:nvPicPr>
          <p:cNvPr id="6" name="Kuva 5">
            <a:extLst>
              <a:ext uri="{FF2B5EF4-FFF2-40B4-BE49-F238E27FC236}">
                <a16:creationId xmlns:a16="http://schemas.microsoft.com/office/drawing/2014/main" id="{75BB8EA4-7B07-8F30-D5CD-CCD45C555353}"/>
              </a:ext>
            </a:extLst>
          </p:cNvPr>
          <p:cNvPicPr>
            <a:picLocks noChangeAspect="1"/>
          </p:cNvPicPr>
          <p:nvPr userDrawn="1"/>
        </p:nvPicPr>
        <p:blipFill>
          <a:blip r:embed="rId3"/>
          <a:srcRect/>
          <a:stretch/>
        </p:blipFill>
        <p:spPr>
          <a:xfrm>
            <a:off x="211479" y="6363516"/>
            <a:ext cx="1457018" cy="319651"/>
          </a:xfrm>
          <a:prstGeom prst="rect">
            <a:avLst/>
          </a:prstGeom>
        </p:spPr>
      </p:pic>
      <p:sp>
        <p:nvSpPr>
          <p:cNvPr id="14" name="Text Placeholder 13">
            <a:extLst>
              <a:ext uri="{FF2B5EF4-FFF2-40B4-BE49-F238E27FC236}">
                <a16:creationId xmlns:a16="http://schemas.microsoft.com/office/drawing/2014/main" id="{2458F334-E97A-7DF1-FAD8-0F8595CF1793}"/>
              </a:ext>
            </a:extLst>
          </p:cNvPr>
          <p:cNvSpPr>
            <a:spLocks noGrp="1"/>
          </p:cNvSpPr>
          <p:nvPr>
            <p:ph type="body" sz="quarter" idx="14"/>
          </p:nvPr>
        </p:nvSpPr>
        <p:spPr>
          <a:xfrm>
            <a:off x="838200" y="1186037"/>
            <a:ext cx="10526024" cy="666218"/>
          </a:xfrm>
        </p:spPr>
        <p:txBody>
          <a:bodyPr/>
          <a:lstStyle>
            <a:lvl1pPr>
              <a:buNone/>
              <a:defRPr sz="2200"/>
            </a:lvl1pPr>
            <a:lvl2pPr>
              <a:buNone/>
              <a:defRPr sz="2200"/>
            </a:lvl2pPr>
            <a:lvl3pPr>
              <a:buNone/>
              <a:defRPr sz="2200"/>
            </a:lvl3pPr>
            <a:lvl4pPr>
              <a:buNone/>
              <a:defRPr sz="2200"/>
            </a:lvl4pPr>
            <a:lvl5pPr>
              <a:buNone/>
              <a:defRPr sz="2200"/>
            </a:lvl5pPr>
          </a:lstStyle>
          <a:p>
            <a:pPr lvl="0"/>
            <a:r>
              <a:rPr lang="en-GB"/>
              <a:t>Click to edit Master text styles</a:t>
            </a:r>
          </a:p>
        </p:txBody>
      </p:sp>
      <p:sp>
        <p:nvSpPr>
          <p:cNvPr id="4" name="Graphic 15">
            <a:hlinkClick r:id="rId2" action="ppaction://hlinksldjump"/>
            <a:extLst>
              <a:ext uri="{FF2B5EF4-FFF2-40B4-BE49-F238E27FC236}">
                <a16:creationId xmlns:a16="http://schemas.microsoft.com/office/drawing/2014/main" id="{585E1431-28BD-4AA0-F82E-AAEB63A8E6F9}"/>
              </a:ext>
            </a:extLst>
          </p:cNvPr>
          <p:cNvSpPr/>
          <p:nvPr userDrawn="1"/>
        </p:nvSpPr>
        <p:spPr>
          <a:xfrm>
            <a:off x="8922305" y="-11724"/>
            <a:ext cx="1800000" cy="468000"/>
          </a:xfrm>
          <a:custGeom>
            <a:avLst/>
            <a:gdLst>
              <a:gd name="csX0" fmla="*/ 0 w 1613659"/>
              <a:gd name="csY0" fmla="*/ 0 h 459009"/>
              <a:gd name="csX1" fmla="*/ 1613659 w 1613659"/>
              <a:gd name="csY1" fmla="*/ 0 h 459009"/>
              <a:gd name="csX2" fmla="*/ 1613659 w 1613659"/>
              <a:gd name="csY2" fmla="*/ 348139 h 459009"/>
              <a:gd name="csX3" fmla="*/ 1503223 w 1613659"/>
              <a:gd name="csY3" fmla="*/ 459010 h 459009"/>
              <a:gd name="csX4" fmla="*/ 106262 w 1613659"/>
              <a:gd name="csY4" fmla="*/ 459010 h 459009"/>
              <a:gd name="csX5" fmla="*/ 0 w 1613659"/>
              <a:gd name="csY5" fmla="*/ 352330 h 459009"/>
              <a:gd name="csX6" fmla="*/ 0 w 1613659"/>
              <a:gd name="csY6" fmla="*/ 0 h 459009"/>
              <a:gd name="csX7" fmla="*/ 0 w 1613659"/>
              <a:gd name="csY7" fmla="*/ 0 h 4590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613659" h="459009">
                <a:moveTo>
                  <a:pt x="0" y="0"/>
                </a:moveTo>
                <a:lnTo>
                  <a:pt x="1613659" y="0"/>
                </a:lnTo>
                <a:lnTo>
                  <a:pt x="1613659" y="348139"/>
                </a:lnTo>
                <a:cubicBezTo>
                  <a:pt x="1613659" y="409289"/>
                  <a:pt x="1564134" y="459010"/>
                  <a:pt x="1503223" y="459010"/>
                </a:cubicBezTo>
                <a:lnTo>
                  <a:pt x="106262" y="459010"/>
                </a:lnTo>
                <a:cubicBezTo>
                  <a:pt x="47628" y="459010"/>
                  <a:pt x="0" y="411194"/>
                  <a:pt x="0" y="352330"/>
                </a:cubicBezTo>
                <a:lnTo>
                  <a:pt x="0" y="0"/>
                </a:lnTo>
                <a:lnTo>
                  <a:pt x="0" y="0"/>
                </a:lnTo>
                <a:close/>
              </a:path>
            </a:pathLst>
          </a:custGeom>
          <a:solidFill>
            <a:schemeClr val="accent1"/>
          </a:solidFill>
          <a:ln w="9469" cap="flat">
            <a:noFill/>
            <a:prstDash val="solid"/>
            <a:miter/>
          </a:ln>
          <a:effectLst>
            <a:innerShdw blurRad="63500" dist="50800" dir="2700000">
              <a:prstClr val="black">
                <a:alpha val="20000"/>
              </a:prstClr>
            </a:innerShdw>
          </a:effectLst>
        </p:spPr>
        <p:txBody>
          <a:bodyPr anchor="ctr" anchorCtr="0"/>
          <a:lstStyle/>
          <a:p>
            <a:pPr algn="ctr"/>
            <a:r>
              <a:rPr lang="fi-FI" b="1">
                <a:solidFill>
                  <a:schemeClr val="bg1"/>
                </a:solidFill>
                <a:latin typeface="Calibri" panose="020F0502020204030204" pitchFamily="34" charset="0"/>
                <a:cs typeface="Calibri" panose="020F0502020204030204" pitchFamily="34" charset="0"/>
              </a:rPr>
              <a:t>Takaisin alkuun</a:t>
            </a:r>
          </a:p>
        </p:txBody>
      </p:sp>
    </p:spTree>
    <p:extLst>
      <p:ext uri="{BB962C8B-B14F-4D97-AF65-F5344CB8AC3E}">
        <p14:creationId xmlns:p14="http://schemas.microsoft.com/office/powerpoint/2010/main" val="29619733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aksi sisältöä toinen listaus">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AC652F2-7E1F-7A13-4013-13F52C532A6B}"/>
              </a:ext>
            </a:extLst>
          </p:cNvPr>
          <p:cNvSpPr/>
          <p:nvPr userDrawn="1"/>
        </p:nvSpPr>
        <p:spPr>
          <a:xfrm>
            <a:off x="5169282" y="0"/>
            <a:ext cx="7022718"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Dian numeron paikkamerkki 8">
            <a:extLst>
              <a:ext uri="{FF2B5EF4-FFF2-40B4-BE49-F238E27FC236}">
                <a16:creationId xmlns:a16="http://schemas.microsoft.com/office/drawing/2014/main" id="{0349FC38-878C-FDF5-2AEB-674CEE628E19}"/>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2" name="Otsikko 1">
            <a:extLst>
              <a:ext uri="{FF2B5EF4-FFF2-40B4-BE49-F238E27FC236}">
                <a16:creationId xmlns:a16="http://schemas.microsoft.com/office/drawing/2014/main" id="{579D455C-554C-512B-D7EA-78BAF9211E11}"/>
              </a:ext>
            </a:extLst>
          </p:cNvPr>
          <p:cNvSpPr>
            <a:spLocks noGrp="1"/>
          </p:cNvSpPr>
          <p:nvPr>
            <p:ph type="title" hasCustomPrompt="1"/>
          </p:nvPr>
        </p:nvSpPr>
        <p:spPr>
          <a:xfrm>
            <a:off x="838200" y="457200"/>
            <a:ext cx="3622040" cy="1325563"/>
          </a:xfrm>
        </p:spPr>
        <p:txBody>
          <a:bodyPr>
            <a:noAutofit/>
          </a:bodyPr>
          <a:lstStyle>
            <a:lvl1pPr>
              <a:defRPr sz="4200" kern="1200" spc="0" baseline="0"/>
            </a:lvl1pPr>
          </a:lstStyle>
          <a:p>
            <a:r>
              <a:rPr lang="fi-FI"/>
              <a:t>Muokkaa ots. perustyyl. napsautt.</a:t>
            </a:r>
          </a:p>
        </p:txBody>
      </p:sp>
      <p:sp>
        <p:nvSpPr>
          <p:cNvPr id="3" name="Sisällön paikkamerkki 2">
            <a:extLst>
              <a:ext uri="{FF2B5EF4-FFF2-40B4-BE49-F238E27FC236}">
                <a16:creationId xmlns:a16="http://schemas.microsoft.com/office/drawing/2014/main" id="{EE8AD563-14B1-3305-7143-5F476AD077BF}"/>
              </a:ext>
            </a:extLst>
          </p:cNvPr>
          <p:cNvSpPr>
            <a:spLocks noGrp="1"/>
          </p:cNvSpPr>
          <p:nvPr>
            <p:ph sz="half" idx="1" hasCustomPrompt="1"/>
          </p:nvPr>
        </p:nvSpPr>
        <p:spPr>
          <a:xfrm>
            <a:off x="838200" y="1874107"/>
            <a:ext cx="3474496" cy="2979737"/>
          </a:xfrm>
        </p:spPr>
        <p:txBody>
          <a:bodyPr/>
          <a:lstStyle>
            <a:lvl1pPr marL="269875" indent="-270000">
              <a:tabLst/>
              <a:defRPr sz="2000" baseline="0"/>
            </a:lvl1pPr>
            <a:lvl2pPr>
              <a:defRPr sz="2000" baseline="0"/>
            </a:lvl2pPr>
            <a:lvl3pPr>
              <a:defRPr sz="1600"/>
            </a:lvl3pPr>
          </a:lstStyle>
          <a:p>
            <a:pPr lvl="0"/>
            <a:r>
              <a:rPr lang="fi-FI" dirty="0"/>
              <a:t>Muokkaa tekstin perustyylejä napsauttamalla</a:t>
            </a:r>
          </a:p>
          <a:p>
            <a:pPr lvl="1"/>
            <a:r>
              <a:rPr lang="fi-FI" dirty="0"/>
              <a:t>toinen taso</a:t>
            </a:r>
          </a:p>
          <a:p>
            <a:pPr lvl="2"/>
            <a:r>
              <a:rPr lang="fi-FI" dirty="0"/>
              <a:t>kolmas taso</a:t>
            </a:r>
          </a:p>
          <a:p>
            <a:pPr lvl="3"/>
            <a:endParaRPr lang="fi-FI" dirty="0"/>
          </a:p>
        </p:txBody>
      </p:sp>
      <p:sp>
        <p:nvSpPr>
          <p:cNvPr id="8" name="Text Placeholder 7">
            <a:extLst>
              <a:ext uri="{FF2B5EF4-FFF2-40B4-BE49-F238E27FC236}">
                <a16:creationId xmlns:a16="http://schemas.microsoft.com/office/drawing/2014/main" id="{943428CD-D7C1-A3CD-0EB2-2B29C8EF249B}"/>
              </a:ext>
            </a:extLst>
          </p:cNvPr>
          <p:cNvSpPr>
            <a:spLocks noGrp="1"/>
          </p:cNvSpPr>
          <p:nvPr>
            <p:ph type="body" sz="quarter" idx="14"/>
          </p:nvPr>
        </p:nvSpPr>
        <p:spPr>
          <a:xfrm>
            <a:off x="6096000" y="965200"/>
            <a:ext cx="5573486" cy="5391150"/>
          </a:xfrm>
        </p:spPr>
        <p:txBody>
          <a:bodyPr/>
          <a:lstStyle>
            <a:lvl1pPr marL="230400" indent="-158400">
              <a:defRPr sz="2400" baseline="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sp>
        <p:nvSpPr>
          <p:cNvPr id="13" name="Text Placeholder 12">
            <a:extLst>
              <a:ext uri="{FF2B5EF4-FFF2-40B4-BE49-F238E27FC236}">
                <a16:creationId xmlns:a16="http://schemas.microsoft.com/office/drawing/2014/main" id="{60CD2709-3EFF-9AA9-8EC0-3A5AE6593F2D}"/>
              </a:ext>
            </a:extLst>
          </p:cNvPr>
          <p:cNvSpPr>
            <a:spLocks noGrp="1"/>
          </p:cNvSpPr>
          <p:nvPr>
            <p:ph type="body" sz="quarter" idx="15"/>
          </p:nvPr>
        </p:nvSpPr>
        <p:spPr>
          <a:xfrm>
            <a:off x="838199" y="4959350"/>
            <a:ext cx="3474495" cy="1397000"/>
          </a:xfrm>
        </p:spPr>
        <p:txBody>
          <a:bodyPr/>
          <a:lstStyle>
            <a:lvl1pPr>
              <a:defRPr sz="2800" baseline="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i-FI"/>
          </a:p>
        </p:txBody>
      </p:sp>
      <p:pic>
        <p:nvPicPr>
          <p:cNvPr id="4" name="Kuva 6">
            <a:extLst>
              <a:ext uri="{FF2B5EF4-FFF2-40B4-BE49-F238E27FC236}">
                <a16:creationId xmlns:a16="http://schemas.microsoft.com/office/drawing/2014/main" id="{67B95BE5-B85B-C98A-7D0F-649811BB77D9}"/>
              </a:ext>
            </a:extLst>
          </p:cNvPr>
          <p:cNvPicPr>
            <a:picLocks noChangeAspect="1"/>
          </p:cNvPicPr>
          <p:nvPr userDrawn="1"/>
        </p:nvPicPr>
        <p:blipFill>
          <a:blip>
            <a:extLst>
              <a:ext uri="{96DAC541-7B7A-43D3-8B79-37D633B846F1}">
                <asvg:svgBlip xmlns:asvg="http://schemas.microsoft.com/office/drawing/2016/SVG/main" r:embed="rId2"/>
              </a:ext>
            </a:extLst>
          </a:blip>
          <a:srcRect r="34348"/>
          <a:stretch>
            <a:fillRect/>
          </a:stretch>
        </p:blipFill>
        <p:spPr>
          <a:xfrm>
            <a:off x="11748479" y="1"/>
            <a:ext cx="443521" cy="6857999"/>
          </a:xfrm>
          <a:prstGeom prst="rect">
            <a:avLst/>
          </a:prstGeom>
        </p:spPr>
      </p:pic>
    </p:spTree>
    <p:extLst>
      <p:ext uri="{BB962C8B-B14F-4D97-AF65-F5344CB8AC3E}">
        <p14:creationId xmlns:p14="http://schemas.microsoft.com/office/powerpoint/2010/main" val="300120681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87BD37A-AEA6-CD70-23D9-4A71C0591E11}"/>
              </a:ext>
            </a:extLst>
          </p:cNvPr>
          <p:cNvSpPr>
            <a:spLocks noGrp="1"/>
          </p:cNvSpPr>
          <p:nvPr>
            <p:ph type="title"/>
          </p:nvPr>
        </p:nvSpPr>
        <p:spPr>
          <a:xfrm>
            <a:off x="839788" y="457200"/>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75429053-4518-046C-ED28-E3EF34136ED2}"/>
              </a:ext>
            </a:extLst>
          </p:cNvPr>
          <p:cNvSpPr>
            <a:spLocks noGrp="1"/>
          </p:cNvSpPr>
          <p:nvPr>
            <p:ph type="body" idx="1" hasCustomPrompt="1"/>
          </p:nvPr>
        </p:nvSpPr>
        <p:spPr>
          <a:xfrm>
            <a:off x="839788" y="1847850"/>
            <a:ext cx="5157787" cy="823912"/>
          </a:xfrm>
        </p:spPr>
        <p:txBody>
          <a:bodyPr anchor="b"/>
          <a:lstStyle>
            <a:lvl1pPr marL="0" indent="0">
              <a:buNone/>
              <a:defRPr sz="3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57948D70-837C-DC5E-BDA6-A7BBB725B330}"/>
              </a:ext>
            </a:extLst>
          </p:cNvPr>
          <p:cNvSpPr>
            <a:spLocks noGrp="1"/>
          </p:cNvSpPr>
          <p:nvPr>
            <p:ph sz="half" idx="2" hasCustomPrompt="1"/>
          </p:nvPr>
        </p:nvSpPr>
        <p:spPr>
          <a:xfrm>
            <a:off x="839788" y="2671762"/>
            <a:ext cx="5157787" cy="3462338"/>
          </a:xfrm>
        </p:spPr>
        <p:txBody>
          <a:bodyPr/>
          <a:lstStyle>
            <a:lvl1pPr>
              <a:defRPr sz="2400" baseline="0">
                <a:latin typeface="+mn-lt"/>
              </a:defRPr>
            </a:lvl1pPr>
            <a:lvl2pPr>
              <a:defRPr sz="2000" baseline="0"/>
            </a:lvl2pPr>
            <a:lvl3pPr>
              <a:defRPr sz="1600" baseline="0"/>
            </a:lvl3pPr>
          </a:lstStyle>
          <a:p>
            <a:pPr lvl="0"/>
            <a:r>
              <a:rPr lang="fi-FI"/>
              <a:t>Muokkaa tekstin perustyylejä napsauttamalla</a:t>
            </a:r>
          </a:p>
          <a:p>
            <a:pPr lvl="1"/>
            <a:r>
              <a:rPr lang="fi-FI"/>
              <a:t>toinen taso</a:t>
            </a:r>
          </a:p>
          <a:p>
            <a:pPr lvl="2"/>
            <a:r>
              <a:rPr lang="fi-FI"/>
              <a:t>kolmas taso</a:t>
            </a:r>
          </a:p>
        </p:txBody>
      </p:sp>
      <p:sp>
        <p:nvSpPr>
          <p:cNvPr id="5" name="Tekstin paikkamerkki 4">
            <a:extLst>
              <a:ext uri="{FF2B5EF4-FFF2-40B4-BE49-F238E27FC236}">
                <a16:creationId xmlns:a16="http://schemas.microsoft.com/office/drawing/2014/main" id="{4552C1E9-710D-E542-3090-345CA07B1560}"/>
              </a:ext>
            </a:extLst>
          </p:cNvPr>
          <p:cNvSpPr>
            <a:spLocks noGrp="1"/>
          </p:cNvSpPr>
          <p:nvPr>
            <p:ph type="body" sz="quarter" idx="3" hasCustomPrompt="1"/>
          </p:nvPr>
        </p:nvSpPr>
        <p:spPr>
          <a:xfrm>
            <a:off x="6172200" y="1847850"/>
            <a:ext cx="5183188" cy="823912"/>
          </a:xfrm>
        </p:spPr>
        <p:txBody>
          <a:bodyPr anchor="b"/>
          <a:lstStyle>
            <a:lvl1pPr marL="0" indent="0">
              <a:buNone/>
              <a:defRPr sz="3000" b="1"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2F1EB3A0-C214-CABA-A52B-21AC5919ACF1}"/>
              </a:ext>
            </a:extLst>
          </p:cNvPr>
          <p:cNvSpPr>
            <a:spLocks noGrp="1"/>
          </p:cNvSpPr>
          <p:nvPr>
            <p:ph sz="quarter" idx="4" hasCustomPrompt="1"/>
          </p:nvPr>
        </p:nvSpPr>
        <p:spPr>
          <a:xfrm>
            <a:off x="6172200" y="2671762"/>
            <a:ext cx="5183188" cy="3462338"/>
          </a:xfrm>
        </p:spPr>
        <p:txBody>
          <a:bodyPr/>
          <a:lstStyle>
            <a:lvl1pPr>
              <a:defRPr sz="2400" baseline="0"/>
            </a:lvl1pPr>
            <a:lvl2pPr>
              <a:defRPr sz="2000" baseline="0"/>
            </a:lvl2pPr>
            <a:lvl3pPr>
              <a:defRPr sz="1600" baseline="0"/>
            </a:lvl3pPr>
          </a:lstStyle>
          <a:p>
            <a:pPr lvl="0"/>
            <a:r>
              <a:rPr lang="fi-FI"/>
              <a:t>Muokkaa tekstin perustyylejä napsauttamalla</a:t>
            </a:r>
          </a:p>
          <a:p>
            <a:pPr lvl="1"/>
            <a:r>
              <a:rPr lang="fi-FI"/>
              <a:t>toinen taso</a:t>
            </a:r>
          </a:p>
          <a:p>
            <a:pPr lvl="2"/>
            <a:r>
              <a:rPr lang="fi-FI"/>
              <a:t>kolmas taso</a:t>
            </a:r>
          </a:p>
        </p:txBody>
      </p:sp>
      <p:sp>
        <p:nvSpPr>
          <p:cNvPr id="10" name="Dian numeron paikkamerkki 9">
            <a:extLst>
              <a:ext uri="{FF2B5EF4-FFF2-40B4-BE49-F238E27FC236}">
                <a16:creationId xmlns:a16="http://schemas.microsoft.com/office/drawing/2014/main" id="{F0524504-896B-66F4-114B-A88EBBF1CEE8}"/>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8" name="Kuva 7">
            <a:extLst>
              <a:ext uri="{FF2B5EF4-FFF2-40B4-BE49-F238E27FC236}">
                <a16:creationId xmlns:a16="http://schemas.microsoft.com/office/drawing/2014/main" id="{70FE13F8-0D62-8148-9E9F-EEDA5CB10C89}"/>
              </a:ext>
            </a:extLst>
          </p:cNvPr>
          <p:cNvPicPr>
            <a:picLocks noChangeAspect="1"/>
          </p:cNvPicPr>
          <p:nvPr userDrawn="1"/>
        </p:nvPicPr>
        <p:blipFill>
          <a:blip r:embed="rId2"/>
          <a:srcRect/>
          <a:stretch/>
        </p:blipFill>
        <p:spPr>
          <a:xfrm>
            <a:off x="211479" y="6363516"/>
            <a:ext cx="1457018" cy="319651"/>
          </a:xfrm>
          <a:prstGeom prst="rect">
            <a:avLst/>
          </a:prstGeom>
        </p:spPr>
      </p:pic>
    </p:spTree>
    <p:extLst>
      <p:ext uri="{BB962C8B-B14F-4D97-AF65-F5344CB8AC3E}">
        <p14:creationId xmlns:p14="http://schemas.microsoft.com/office/powerpoint/2010/main" val="8561994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8FA73A-47B6-B013-4FE6-670B5F653E40}"/>
              </a:ext>
            </a:extLst>
          </p:cNvPr>
          <p:cNvSpPr>
            <a:spLocks noGrp="1"/>
          </p:cNvSpPr>
          <p:nvPr>
            <p:ph type="title"/>
          </p:nvPr>
        </p:nvSpPr>
        <p:spPr>
          <a:xfrm>
            <a:off x="838200" y="457200"/>
            <a:ext cx="8418534" cy="1325563"/>
          </a:xfrm>
        </p:spPr>
        <p:txBody>
          <a:bodyPr/>
          <a:lstStyle/>
          <a:p>
            <a:r>
              <a:rPr lang="fi-FI"/>
              <a:t>Muokkaa ots. perustyyl. napsautt.</a:t>
            </a:r>
          </a:p>
        </p:txBody>
      </p:sp>
      <p:sp>
        <p:nvSpPr>
          <p:cNvPr id="6" name="Dian numeron paikkamerkki 5">
            <a:extLst>
              <a:ext uri="{FF2B5EF4-FFF2-40B4-BE49-F238E27FC236}">
                <a16:creationId xmlns:a16="http://schemas.microsoft.com/office/drawing/2014/main" id="{33F7742C-2978-84C7-9B1F-46BF81F31968}"/>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4" name="Kuva 3">
            <a:extLst>
              <a:ext uri="{FF2B5EF4-FFF2-40B4-BE49-F238E27FC236}">
                <a16:creationId xmlns:a16="http://schemas.microsoft.com/office/drawing/2014/main" id="{FAB9C4D8-7141-331A-9B25-D253ADFADE72}"/>
              </a:ext>
            </a:extLst>
          </p:cNvPr>
          <p:cNvPicPr>
            <a:picLocks noChangeAspect="1"/>
          </p:cNvPicPr>
          <p:nvPr userDrawn="1"/>
        </p:nvPicPr>
        <p:blipFill>
          <a:blip r:embed="rId2"/>
          <a:srcRect/>
          <a:stretch/>
        </p:blipFill>
        <p:spPr>
          <a:xfrm>
            <a:off x="211479" y="6363516"/>
            <a:ext cx="1457018" cy="319651"/>
          </a:xfrm>
          <a:prstGeom prst="rect">
            <a:avLst/>
          </a:prstGeom>
        </p:spPr>
      </p:pic>
    </p:spTree>
    <p:extLst>
      <p:ext uri="{BB962C8B-B14F-4D97-AF65-F5344CB8AC3E}">
        <p14:creationId xmlns:p14="http://schemas.microsoft.com/office/powerpoint/2010/main" val="16104191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1_Tyhjä">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9CEB1C93-D9C6-6D10-1CF8-D69ACE8ED73D}"/>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Dian numeron paikkamerkki 5">
            <a:extLst>
              <a:ext uri="{FF2B5EF4-FFF2-40B4-BE49-F238E27FC236}">
                <a16:creationId xmlns:a16="http://schemas.microsoft.com/office/drawing/2014/main" id="{8EC7CC31-5A47-05C2-DCD7-DDC9709860F4}"/>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3" name="Kuva 2">
            <a:extLst>
              <a:ext uri="{FF2B5EF4-FFF2-40B4-BE49-F238E27FC236}">
                <a16:creationId xmlns:a16="http://schemas.microsoft.com/office/drawing/2014/main" id="{9F3D3E4D-7F4C-66D4-C39F-EEEAA6127654}"/>
              </a:ext>
            </a:extLst>
          </p:cNvPr>
          <p:cNvPicPr>
            <a:picLocks noChangeAspect="1"/>
          </p:cNvPicPr>
          <p:nvPr userDrawn="1"/>
        </p:nvPicPr>
        <p:blipFill>
          <a:blip r:embed="rId2"/>
          <a:srcRect/>
          <a:stretch/>
        </p:blipFill>
        <p:spPr>
          <a:xfrm>
            <a:off x="211478" y="6356350"/>
            <a:ext cx="1461681" cy="320674"/>
          </a:xfrm>
          <a:prstGeom prst="rect">
            <a:avLst/>
          </a:prstGeom>
        </p:spPr>
      </p:pic>
    </p:spTree>
    <p:extLst>
      <p:ext uri="{BB962C8B-B14F-4D97-AF65-F5344CB8AC3E}">
        <p14:creationId xmlns:p14="http://schemas.microsoft.com/office/powerpoint/2010/main" val="12801355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3_Tyhjä_total">
    <p:spTree>
      <p:nvGrpSpPr>
        <p:cNvPr id="1" name=""/>
        <p:cNvGrpSpPr/>
        <p:nvPr/>
      </p:nvGrpSpPr>
      <p:grpSpPr>
        <a:xfrm>
          <a:off x="0" y="0"/>
          <a:ext cx="0" cy="0"/>
          <a:chOff x="0" y="0"/>
          <a:chExt cx="0" cy="0"/>
        </a:xfrm>
      </p:grpSpPr>
      <p:sp>
        <p:nvSpPr>
          <p:cNvPr id="6" name="Dian numeron paikkamerkki 5">
            <a:extLst>
              <a:ext uri="{FF2B5EF4-FFF2-40B4-BE49-F238E27FC236}">
                <a16:creationId xmlns:a16="http://schemas.microsoft.com/office/drawing/2014/main" id="{8EC7CC31-5A47-05C2-DCD7-DDC9709860F4}"/>
              </a:ext>
            </a:extLst>
          </p:cNvPr>
          <p:cNvSpPr>
            <a:spLocks noGrp="1"/>
          </p:cNvSpPr>
          <p:nvPr>
            <p:ph type="sldNum" sz="quarter" idx="10"/>
          </p:nvPr>
        </p:nvSpPr>
        <p:spPr/>
        <p:txBody>
          <a:bodyPr/>
          <a:lstStyle/>
          <a:p>
            <a:fld id="{F2DFAC8A-11BF-1F4B-A581-9DDA2B8E9479}" type="slidenum">
              <a:rPr lang="fi-FI" smtClean="0"/>
              <a:t>‹#›</a:t>
            </a:fld>
            <a:endParaRPr lang="fi-FI"/>
          </a:p>
        </p:txBody>
      </p:sp>
    </p:spTree>
    <p:extLst>
      <p:ext uri="{BB962C8B-B14F-4D97-AF65-F5344CB8AC3E}">
        <p14:creationId xmlns:p14="http://schemas.microsoft.com/office/powerpoint/2010/main" val="1995244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yhjä">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9CEB1C93-D9C6-6D10-1CF8-D69ACE8ED73D}"/>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Dian numeron paikkamerkki 5">
            <a:extLst>
              <a:ext uri="{FF2B5EF4-FFF2-40B4-BE49-F238E27FC236}">
                <a16:creationId xmlns:a16="http://schemas.microsoft.com/office/drawing/2014/main" id="{EA2C07DC-5682-2ACA-2447-F11075651203}"/>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7" name="Otsikko 6">
            <a:extLst>
              <a:ext uri="{FF2B5EF4-FFF2-40B4-BE49-F238E27FC236}">
                <a16:creationId xmlns:a16="http://schemas.microsoft.com/office/drawing/2014/main" id="{2D0D2083-12EC-C5B6-F5F2-A5638F09FD5D}"/>
              </a:ext>
            </a:extLst>
          </p:cNvPr>
          <p:cNvSpPr>
            <a:spLocks noGrp="1"/>
          </p:cNvSpPr>
          <p:nvPr>
            <p:ph type="title"/>
          </p:nvPr>
        </p:nvSpPr>
        <p:spPr>
          <a:xfrm>
            <a:off x="838200" y="457200"/>
            <a:ext cx="8268222" cy="1275785"/>
          </a:xfrm>
        </p:spPr>
        <p:txBody>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pic>
        <p:nvPicPr>
          <p:cNvPr id="3" name="Kuva 2">
            <a:extLst>
              <a:ext uri="{FF2B5EF4-FFF2-40B4-BE49-F238E27FC236}">
                <a16:creationId xmlns:a16="http://schemas.microsoft.com/office/drawing/2014/main" id="{57873CC9-A071-6253-DF5A-176FE1425095}"/>
              </a:ext>
            </a:extLst>
          </p:cNvPr>
          <p:cNvPicPr>
            <a:picLocks noChangeAspect="1"/>
          </p:cNvPicPr>
          <p:nvPr userDrawn="1"/>
        </p:nvPicPr>
        <p:blipFill>
          <a:blip r:embed="rId2"/>
          <a:srcRect/>
          <a:stretch/>
        </p:blipFill>
        <p:spPr>
          <a:xfrm>
            <a:off x="211478" y="6356350"/>
            <a:ext cx="1461681" cy="320674"/>
          </a:xfrm>
          <a:prstGeom prst="rect">
            <a:avLst/>
          </a:prstGeom>
        </p:spPr>
      </p:pic>
    </p:spTree>
    <p:extLst>
      <p:ext uri="{BB962C8B-B14F-4D97-AF65-F5344CB8AC3E}">
        <p14:creationId xmlns:p14="http://schemas.microsoft.com/office/powerpoint/2010/main" val="32471437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9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6495692" y="715992"/>
            <a:ext cx="4780724" cy="1600200"/>
          </a:xfrm>
        </p:spPr>
        <p:txBody>
          <a:bodyPr anchor="ct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6495692" y="2316192"/>
            <a:ext cx="478072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rcRect b="3713"/>
          <a:stretch>
            <a:fillRect/>
          </a:stretch>
        </p:blipFill>
        <p:spPr>
          <a:xfrm>
            <a:off x="11490385" y="1"/>
            <a:ext cx="701615" cy="6858000"/>
          </a:xfrm>
          <a:prstGeom prst="rect">
            <a:avLst/>
          </a:prstGeom>
        </p:spPr>
      </p:pic>
      <p:pic>
        <p:nvPicPr>
          <p:cNvPr id="6" name="Kuva 5">
            <a:extLst>
              <a:ext uri="{FF2B5EF4-FFF2-40B4-BE49-F238E27FC236}">
                <a16:creationId xmlns:a16="http://schemas.microsoft.com/office/drawing/2014/main" id="{A7221C46-E666-55C0-DB09-9B8A2CA46AAE}"/>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41267589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10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6495692" y="715992"/>
            <a:ext cx="4780724" cy="1600200"/>
          </a:xfrm>
        </p:spPr>
        <p:txBody>
          <a:bodyPr anchor="ct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6495692" y="2316192"/>
            <a:ext cx="478072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rcRect b="3713"/>
          <a:stretch>
            <a:fillRect/>
          </a:stretch>
        </p:blipFill>
        <p:spPr>
          <a:xfrm>
            <a:off x="11490385" y="1"/>
            <a:ext cx="701615" cy="6858000"/>
          </a:xfrm>
          <a:prstGeom prst="rect">
            <a:avLst/>
          </a:prstGeom>
        </p:spPr>
      </p:pic>
      <p:pic>
        <p:nvPicPr>
          <p:cNvPr id="6" name="Kuva 5">
            <a:extLst>
              <a:ext uri="{FF2B5EF4-FFF2-40B4-BE49-F238E27FC236}">
                <a16:creationId xmlns:a16="http://schemas.microsoft.com/office/drawing/2014/main" id="{D8D265CB-5855-EFC1-22CE-23F07474AB99}"/>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25598940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11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6495692" y="715992"/>
            <a:ext cx="4780724" cy="1600200"/>
          </a:xfrm>
        </p:spPr>
        <p:txBody>
          <a:bodyPr anchor="ct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6495692" y="2316192"/>
            <a:ext cx="478072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rcRect b="3713"/>
          <a:stretch>
            <a:fillRect/>
          </a:stretch>
        </p:blipFill>
        <p:spPr>
          <a:xfrm>
            <a:off x="11490385" y="1"/>
            <a:ext cx="701615" cy="6858000"/>
          </a:xfrm>
          <a:prstGeom prst="rect">
            <a:avLst/>
          </a:prstGeom>
        </p:spPr>
      </p:pic>
      <p:pic>
        <p:nvPicPr>
          <p:cNvPr id="6" name="Kuva 5">
            <a:extLst>
              <a:ext uri="{FF2B5EF4-FFF2-40B4-BE49-F238E27FC236}">
                <a16:creationId xmlns:a16="http://schemas.microsoft.com/office/drawing/2014/main" id="{D58BD454-88BB-3449-EF13-BB0AA02C95D1}"/>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38824368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12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6495692" y="715992"/>
            <a:ext cx="4780724" cy="1600200"/>
          </a:xfrm>
        </p:spPr>
        <p:txBody>
          <a:bodyPr anchor="ct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6495692" y="2316192"/>
            <a:ext cx="478072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rcRect b="3713"/>
          <a:stretch>
            <a:fillRect/>
          </a:stretch>
        </p:blipFill>
        <p:spPr>
          <a:xfrm>
            <a:off x="11490385" y="1"/>
            <a:ext cx="701615" cy="6858000"/>
          </a:xfrm>
          <a:prstGeom prst="rect">
            <a:avLst/>
          </a:prstGeom>
        </p:spPr>
      </p:pic>
      <p:pic>
        <p:nvPicPr>
          <p:cNvPr id="6" name="Kuva 5">
            <a:extLst>
              <a:ext uri="{FF2B5EF4-FFF2-40B4-BE49-F238E27FC236}">
                <a16:creationId xmlns:a16="http://schemas.microsoft.com/office/drawing/2014/main" id="{3044EF44-06BE-5855-2830-FBFAFB3F96AC}"/>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90771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7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531563" y="457200"/>
            <a:ext cx="3932237" cy="1600200"/>
          </a:xfrm>
        </p:spPr>
        <p:txBody>
          <a:bodyPr anchor="ct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531563"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rcRect b="1515"/>
          <a:stretch>
            <a:fillRect/>
          </a:stretch>
        </p:blipFill>
        <p:spPr>
          <a:xfrm>
            <a:off x="4628187" y="0"/>
            <a:ext cx="685958" cy="6857999"/>
          </a:xfrm>
          <a:prstGeom prst="rect">
            <a:avLst/>
          </a:prstGeom>
        </p:spPr>
      </p:pic>
      <p:pic>
        <p:nvPicPr>
          <p:cNvPr id="6" name="Kuva 5">
            <a:extLst>
              <a:ext uri="{FF2B5EF4-FFF2-40B4-BE49-F238E27FC236}">
                <a16:creationId xmlns:a16="http://schemas.microsoft.com/office/drawing/2014/main" id="{84392FB2-833C-E7A9-1AD0-B062CC39E132}"/>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8988481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6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531563" y="457200"/>
            <a:ext cx="3932237" cy="1600200"/>
          </a:xfrm>
        </p:spPr>
        <p:txBody>
          <a:bodyPr anchor="ctr"/>
          <a:lstStyle>
            <a:lvl1pPr>
              <a:defRPr sz="3200"/>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531563"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dirty="0"/>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rcRect b="1515"/>
          <a:stretch>
            <a:fillRect/>
          </a:stretch>
        </p:blipFill>
        <p:spPr>
          <a:xfrm>
            <a:off x="4628187" y="0"/>
            <a:ext cx="685958" cy="6857999"/>
          </a:xfrm>
          <a:prstGeom prst="rect">
            <a:avLst/>
          </a:prstGeom>
        </p:spPr>
      </p:pic>
      <p:pic>
        <p:nvPicPr>
          <p:cNvPr id="6" name="Kuva 5">
            <a:extLst>
              <a:ext uri="{FF2B5EF4-FFF2-40B4-BE49-F238E27FC236}">
                <a16:creationId xmlns:a16="http://schemas.microsoft.com/office/drawing/2014/main" id="{26FC03BB-1711-FA44-3AC5-FFF25C2E8DCB}"/>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361921652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Otsikkodia">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461D2DD8-5D99-95F6-77D8-97FA938C1B4B}"/>
              </a:ext>
            </a:extLst>
          </p:cNvPr>
          <p:cNvSpPr>
            <a:spLocks noGrp="1"/>
          </p:cNvSpPr>
          <p:nvPr>
            <p:ph type="pic" sz="quarter" idx="11"/>
          </p:nvPr>
        </p:nvSpPr>
        <p:spPr>
          <a:xfrm>
            <a:off x="0" y="0"/>
            <a:ext cx="12192000" cy="6858000"/>
          </a:xfrm>
        </p:spPr>
        <p:txBody>
          <a:bodyPr/>
          <a:lstStyle/>
          <a:p>
            <a:endParaRPr lang="fi-FI"/>
          </a:p>
        </p:txBody>
      </p:sp>
      <p:sp>
        <p:nvSpPr>
          <p:cNvPr id="2" name="Otsikko 1">
            <a:extLst>
              <a:ext uri="{FF2B5EF4-FFF2-40B4-BE49-F238E27FC236}">
                <a16:creationId xmlns:a16="http://schemas.microsoft.com/office/drawing/2014/main" id="{96CE4017-6FA0-A210-71D7-931F3904B60E}"/>
              </a:ext>
            </a:extLst>
          </p:cNvPr>
          <p:cNvSpPr>
            <a:spLocks noGrp="1"/>
          </p:cNvSpPr>
          <p:nvPr>
            <p:ph type="ctrTitle"/>
          </p:nvPr>
        </p:nvSpPr>
        <p:spPr>
          <a:xfrm>
            <a:off x="2790701" y="1989250"/>
            <a:ext cx="6871855" cy="2387600"/>
          </a:xfrm>
          <a:solidFill>
            <a:schemeClr val="tx2"/>
          </a:solidFill>
        </p:spPr>
        <p:txBody>
          <a:bodyPr anchor="ctr"/>
          <a:lstStyle>
            <a:lvl1pPr algn="ctr">
              <a:defRPr sz="54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Alaotsikko 2">
            <a:extLst>
              <a:ext uri="{FF2B5EF4-FFF2-40B4-BE49-F238E27FC236}">
                <a16:creationId xmlns:a16="http://schemas.microsoft.com/office/drawing/2014/main" id="{2359F810-A1A3-FB5B-0B8D-97346A0CEAF1}"/>
              </a:ext>
            </a:extLst>
          </p:cNvPr>
          <p:cNvSpPr>
            <a:spLocks noGrp="1"/>
          </p:cNvSpPr>
          <p:nvPr>
            <p:ph type="subTitle" idx="1"/>
          </p:nvPr>
        </p:nvSpPr>
        <p:spPr>
          <a:xfrm>
            <a:off x="2790701" y="4468925"/>
            <a:ext cx="6871855" cy="768081"/>
          </a:xfrm>
          <a:solidFill>
            <a:schemeClr val="tx2"/>
          </a:solidFill>
        </p:spPr>
        <p:txBody>
          <a:bodyPr anchor="ctr"/>
          <a:lstStyle>
            <a:lvl1pPr marL="0" indent="0" algn="ctr">
              <a:buNone/>
              <a:defRPr sz="2000" b="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a:t>
            </a:r>
            <a:r>
              <a:rPr lang="fi-FI" err="1"/>
              <a:t>napsautt</a:t>
            </a:r>
            <a:r>
              <a:rPr lang="fi-FI"/>
              <a:t>.</a:t>
            </a:r>
          </a:p>
        </p:txBody>
      </p:sp>
      <p:sp>
        <p:nvSpPr>
          <p:cNvPr id="7" name="Dian numeron paikkamerkki 6">
            <a:extLst>
              <a:ext uri="{FF2B5EF4-FFF2-40B4-BE49-F238E27FC236}">
                <a16:creationId xmlns:a16="http://schemas.microsoft.com/office/drawing/2014/main" id="{591CEF8F-2844-734F-F9BC-213409B808EF}"/>
              </a:ext>
            </a:extLst>
          </p:cNvPr>
          <p:cNvSpPr>
            <a:spLocks noGrp="1"/>
          </p:cNvSpPr>
          <p:nvPr>
            <p:ph type="sldNum" sz="quarter" idx="10"/>
          </p:nvPr>
        </p:nvSpPr>
        <p:spPr/>
        <p:txBody>
          <a:bodyPr/>
          <a:lstStyle/>
          <a:p>
            <a:fld id="{F2DFAC8A-11BF-1F4B-A581-9DDA2B8E9479}" type="slidenum">
              <a:rPr lang="fi-FI" smtClean="0"/>
              <a:t>‹#›</a:t>
            </a:fld>
            <a:endParaRPr lang="fi-FI"/>
          </a:p>
        </p:txBody>
      </p:sp>
    </p:spTree>
    <p:extLst>
      <p:ext uri="{BB962C8B-B14F-4D97-AF65-F5344CB8AC3E}">
        <p14:creationId xmlns:p14="http://schemas.microsoft.com/office/powerpoint/2010/main" val="23797913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Osan ylätunniste">
    <p:spTree>
      <p:nvGrpSpPr>
        <p:cNvPr id="1" name=""/>
        <p:cNvGrpSpPr/>
        <p:nvPr/>
      </p:nvGrpSpPr>
      <p:grpSpPr>
        <a:xfrm>
          <a:off x="0" y="0"/>
          <a:ext cx="0" cy="0"/>
          <a:chOff x="0" y="0"/>
          <a:chExt cx="0" cy="0"/>
        </a:xfrm>
      </p:grpSpPr>
      <p:sp>
        <p:nvSpPr>
          <p:cNvPr id="5" name="Kuvan paikkamerkki 4">
            <a:extLst>
              <a:ext uri="{FF2B5EF4-FFF2-40B4-BE49-F238E27FC236}">
                <a16:creationId xmlns:a16="http://schemas.microsoft.com/office/drawing/2014/main" id="{1E31DB16-A3A8-A823-5E80-95DF1172ED35}"/>
              </a:ext>
            </a:extLst>
          </p:cNvPr>
          <p:cNvSpPr>
            <a:spLocks noGrp="1"/>
          </p:cNvSpPr>
          <p:nvPr>
            <p:ph type="pic" sz="quarter" idx="11"/>
          </p:nvPr>
        </p:nvSpPr>
        <p:spPr>
          <a:xfrm>
            <a:off x="0" y="0"/>
            <a:ext cx="12192000" cy="6858000"/>
          </a:xfrm>
        </p:spPr>
        <p:txBody>
          <a:bodyPr/>
          <a:lstStyle/>
          <a:p>
            <a:endParaRPr lang="fi-FI"/>
          </a:p>
        </p:txBody>
      </p:sp>
      <p:sp>
        <p:nvSpPr>
          <p:cNvPr id="2" name="Otsikko 1">
            <a:extLst>
              <a:ext uri="{FF2B5EF4-FFF2-40B4-BE49-F238E27FC236}">
                <a16:creationId xmlns:a16="http://schemas.microsoft.com/office/drawing/2014/main" id="{54772E94-D25C-69C9-1661-3C26F57CB534}"/>
              </a:ext>
            </a:extLst>
          </p:cNvPr>
          <p:cNvSpPr>
            <a:spLocks noGrp="1"/>
          </p:cNvSpPr>
          <p:nvPr>
            <p:ph type="title"/>
          </p:nvPr>
        </p:nvSpPr>
        <p:spPr>
          <a:xfrm>
            <a:off x="831850" y="2931090"/>
            <a:ext cx="7134703" cy="1631385"/>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3AC71093-A313-F7D2-88A9-0879724E4193}"/>
              </a:ext>
            </a:extLst>
          </p:cNvPr>
          <p:cNvSpPr>
            <a:spLocks noGrp="1"/>
          </p:cNvSpPr>
          <p:nvPr>
            <p:ph type="body" idx="1"/>
          </p:nvPr>
        </p:nvSpPr>
        <p:spPr>
          <a:xfrm>
            <a:off x="831850" y="4705650"/>
            <a:ext cx="7134703" cy="857907"/>
          </a:xfrm>
        </p:spPr>
        <p:txBody>
          <a:bodyPr/>
          <a:lstStyle>
            <a:lvl1pPr marL="0" indent="0">
              <a:buNone/>
              <a:defRPr sz="2400">
                <a:solidFill>
                  <a:schemeClr val="accent6"/>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7" name="Dian numeron paikkamerkki 6">
            <a:extLst>
              <a:ext uri="{FF2B5EF4-FFF2-40B4-BE49-F238E27FC236}">
                <a16:creationId xmlns:a16="http://schemas.microsoft.com/office/drawing/2014/main" id="{64CF04D3-E729-D930-FC66-B062D30697CE}"/>
              </a:ext>
            </a:extLst>
          </p:cNvPr>
          <p:cNvSpPr>
            <a:spLocks noGrp="1"/>
          </p:cNvSpPr>
          <p:nvPr>
            <p:ph type="sldNum" sz="quarter" idx="10"/>
          </p:nvPr>
        </p:nvSpPr>
        <p:spPr/>
        <p:txBody>
          <a:bodyPr/>
          <a:lstStyle/>
          <a:p>
            <a:fld id="{F2DFAC8A-11BF-1F4B-A581-9DDA2B8E9479}" type="slidenum">
              <a:rPr lang="fi-FI" smtClean="0"/>
              <a:t>‹#›</a:t>
            </a:fld>
            <a:endParaRPr lang="fi-FI"/>
          </a:p>
        </p:txBody>
      </p:sp>
    </p:spTree>
    <p:extLst>
      <p:ext uri="{BB962C8B-B14F-4D97-AF65-F5344CB8AC3E}">
        <p14:creationId xmlns:p14="http://schemas.microsoft.com/office/powerpoint/2010/main" val="3101683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E26FC4D-FE7A-12A4-CCFA-EF49FB02CDD8}"/>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5740812D-8EA8-1815-EA25-C9641D6B1A6F}"/>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Dian numeron paikkamerkki 6">
            <a:extLst>
              <a:ext uri="{FF2B5EF4-FFF2-40B4-BE49-F238E27FC236}">
                <a16:creationId xmlns:a16="http://schemas.microsoft.com/office/drawing/2014/main" id="{5BA3C0AF-9F39-7C17-2A16-26BE1F8EB3D9}"/>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5" name="Kuva 4">
            <a:extLst>
              <a:ext uri="{FF2B5EF4-FFF2-40B4-BE49-F238E27FC236}">
                <a16:creationId xmlns:a16="http://schemas.microsoft.com/office/drawing/2014/main" id="{F2BFCC8C-281F-13F9-A274-F013D038921F}"/>
              </a:ext>
            </a:extLst>
          </p:cNvPr>
          <p:cNvPicPr>
            <a:picLocks noChangeAspect="1"/>
          </p:cNvPicPr>
          <p:nvPr userDrawn="1"/>
        </p:nvPicPr>
        <p:blipFill>
          <a:blip r:embed="rId2"/>
          <a:srcRect/>
          <a:stretch/>
        </p:blipFill>
        <p:spPr>
          <a:xfrm>
            <a:off x="211479" y="6363516"/>
            <a:ext cx="1457018" cy="319651"/>
          </a:xfrm>
          <a:prstGeom prst="rect">
            <a:avLst/>
          </a:prstGeom>
        </p:spPr>
      </p:pic>
    </p:spTree>
    <p:extLst>
      <p:ext uri="{BB962C8B-B14F-4D97-AF65-F5344CB8AC3E}">
        <p14:creationId xmlns:p14="http://schemas.microsoft.com/office/powerpoint/2010/main" val="282401362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1_Kuvatekstillinen kuv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1DD9AA89-2EDF-9A82-5091-12380BCF5CB9}"/>
              </a:ext>
            </a:extLst>
          </p:cNvPr>
          <p:cNvSpPr/>
          <p:nvPr userDrawn="1"/>
        </p:nvSpPr>
        <p:spPr>
          <a:xfrm>
            <a:off x="0" y="0"/>
            <a:ext cx="5183188"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839788" y="457200"/>
            <a:ext cx="3932237"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F072ACD4-178D-A399-6B5F-81359066F77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772025" y="0"/>
            <a:ext cx="685958" cy="6963509"/>
          </a:xfrm>
          <a:prstGeom prst="rect">
            <a:avLst/>
          </a:prstGeom>
        </p:spPr>
      </p:pic>
      <p:pic>
        <p:nvPicPr>
          <p:cNvPr id="6" name="Kuva 5">
            <a:extLst>
              <a:ext uri="{FF2B5EF4-FFF2-40B4-BE49-F238E27FC236}">
                <a16:creationId xmlns:a16="http://schemas.microsoft.com/office/drawing/2014/main" id="{C4038EBD-4FA9-125A-169D-77C252C2E449}"/>
              </a:ext>
            </a:extLst>
          </p:cNvPr>
          <p:cNvPicPr>
            <a:picLocks noChangeAspect="1"/>
          </p:cNvPicPr>
          <p:nvPr userDrawn="1"/>
        </p:nvPicPr>
        <p:blipFill>
          <a:blip r:embed="rId3"/>
          <a:srcRect/>
          <a:stretch/>
        </p:blipFill>
        <p:spPr>
          <a:xfrm>
            <a:off x="211478" y="6356350"/>
            <a:ext cx="1461681" cy="320674"/>
          </a:xfrm>
          <a:prstGeom prst="rect">
            <a:avLst/>
          </a:prstGeom>
        </p:spPr>
      </p:pic>
    </p:spTree>
    <p:extLst>
      <p:ext uri="{BB962C8B-B14F-4D97-AF65-F5344CB8AC3E}">
        <p14:creationId xmlns:p14="http://schemas.microsoft.com/office/powerpoint/2010/main" val="12698340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648444" y="826719"/>
            <a:ext cx="3932237"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1469721" y="3068877"/>
            <a:ext cx="2818356" cy="2962404"/>
          </a:xfrm>
          <a:solidFill>
            <a:schemeClr val="tx2"/>
          </a:solidFill>
          <a:effectLst>
            <a:outerShdw blurRad="50800" dist="38100" dir="2700000" algn="tl" rotWithShape="0">
              <a:prstClr val="black">
                <a:alpha val="40000"/>
              </a:prstClr>
            </a:outerShdw>
          </a:effectLst>
        </p:spPr>
        <p:txBody>
          <a:bodyPr lIns="180000" tIns="108000" rIns="180000" bIns="10800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pic>
        <p:nvPicPr>
          <p:cNvPr id="10" name="Kuva 9">
            <a:extLst>
              <a:ext uri="{FF2B5EF4-FFF2-40B4-BE49-F238E27FC236}">
                <a16:creationId xmlns:a16="http://schemas.microsoft.com/office/drawing/2014/main" id="{97C3AC19-4FDA-6964-1E26-CFC29F0B9B55}"/>
              </a:ext>
            </a:extLst>
          </p:cNvPr>
          <p:cNvPicPr>
            <a:picLocks noChangeAspect="1"/>
          </p:cNvPicPr>
          <p:nvPr userDrawn="1"/>
        </p:nvPicPr>
        <p:blipFill>
          <a:blip r:embed="rId2"/>
          <a:stretch>
            <a:fillRect/>
          </a:stretch>
        </p:blipFill>
        <p:spPr>
          <a:xfrm>
            <a:off x="211478" y="6375548"/>
            <a:ext cx="1457014" cy="319651"/>
          </a:xfrm>
          <a:prstGeom prst="rect">
            <a:avLst/>
          </a:prstGeom>
        </p:spPr>
      </p:pic>
      <p:sp>
        <p:nvSpPr>
          <p:cNvPr id="15" name="Tekstin paikkamerkki 3">
            <a:extLst>
              <a:ext uri="{FF2B5EF4-FFF2-40B4-BE49-F238E27FC236}">
                <a16:creationId xmlns:a16="http://schemas.microsoft.com/office/drawing/2014/main" id="{035A3A4A-F1CA-FD6C-800A-338B3CBFD493}"/>
              </a:ext>
            </a:extLst>
          </p:cNvPr>
          <p:cNvSpPr>
            <a:spLocks noGrp="1"/>
          </p:cNvSpPr>
          <p:nvPr>
            <p:ph type="body" sz="half" idx="13"/>
          </p:nvPr>
        </p:nvSpPr>
        <p:spPr>
          <a:xfrm>
            <a:off x="4701436" y="3068877"/>
            <a:ext cx="2818356" cy="2962404"/>
          </a:xfrm>
          <a:solidFill>
            <a:schemeClr val="tx2"/>
          </a:solidFill>
          <a:effectLst>
            <a:outerShdw blurRad="50800" dist="38100" dir="2700000" algn="tl" rotWithShape="0">
              <a:prstClr val="black">
                <a:alpha val="40000"/>
              </a:prstClr>
            </a:outerShdw>
          </a:effectLst>
        </p:spPr>
        <p:txBody>
          <a:bodyPr lIns="180000" tIns="108000" rIns="180000" bIns="10800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16" name="Tekstin paikkamerkki 3">
            <a:extLst>
              <a:ext uri="{FF2B5EF4-FFF2-40B4-BE49-F238E27FC236}">
                <a16:creationId xmlns:a16="http://schemas.microsoft.com/office/drawing/2014/main" id="{D7141CF9-3CEF-E14E-1EF8-44FDED717CA2}"/>
              </a:ext>
            </a:extLst>
          </p:cNvPr>
          <p:cNvSpPr>
            <a:spLocks noGrp="1"/>
          </p:cNvSpPr>
          <p:nvPr>
            <p:ph type="body" sz="half" idx="14"/>
          </p:nvPr>
        </p:nvSpPr>
        <p:spPr>
          <a:xfrm>
            <a:off x="7933151" y="3068877"/>
            <a:ext cx="2818356" cy="2962404"/>
          </a:xfrm>
          <a:solidFill>
            <a:schemeClr val="tx2"/>
          </a:solidFill>
          <a:effectLst>
            <a:outerShdw blurRad="50800" dist="38100" dir="2700000" algn="tl" rotWithShape="0">
              <a:prstClr val="black">
                <a:alpha val="40000"/>
              </a:prstClr>
            </a:outerShdw>
          </a:effectLst>
        </p:spPr>
        <p:txBody>
          <a:bodyPr lIns="180000" tIns="108000" rIns="180000" bIns="108000"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pic>
        <p:nvPicPr>
          <p:cNvPr id="6" name="Kuva 5">
            <a:extLst>
              <a:ext uri="{FF2B5EF4-FFF2-40B4-BE49-F238E27FC236}">
                <a16:creationId xmlns:a16="http://schemas.microsoft.com/office/drawing/2014/main" id="{336B4F86-6B59-13AF-9824-0029C0198FA7}"/>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26386068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Osan ylätunniste">
    <p:spTree>
      <p:nvGrpSpPr>
        <p:cNvPr id="1" name=""/>
        <p:cNvGrpSpPr/>
        <p:nvPr/>
      </p:nvGrpSpPr>
      <p:grpSpPr>
        <a:xfrm>
          <a:off x="0" y="0"/>
          <a:ext cx="0" cy="0"/>
          <a:chOff x="0" y="0"/>
          <a:chExt cx="0" cy="0"/>
        </a:xfrm>
      </p:grpSpPr>
      <p:sp>
        <p:nvSpPr>
          <p:cNvPr id="14" name="Kuvan paikkamerkki 4">
            <a:extLst>
              <a:ext uri="{FF2B5EF4-FFF2-40B4-BE49-F238E27FC236}">
                <a16:creationId xmlns:a16="http://schemas.microsoft.com/office/drawing/2014/main" id="{5FE75ED8-5882-79D7-E55C-88D486D80589}"/>
              </a:ext>
            </a:extLst>
          </p:cNvPr>
          <p:cNvSpPr>
            <a:spLocks noGrp="1"/>
          </p:cNvSpPr>
          <p:nvPr>
            <p:ph type="pic" sz="quarter" idx="10"/>
          </p:nvPr>
        </p:nvSpPr>
        <p:spPr>
          <a:xfrm>
            <a:off x="0" y="0"/>
            <a:ext cx="12192000" cy="6858000"/>
          </a:xfrm>
        </p:spPr>
        <p:txBody>
          <a:bodyPr/>
          <a:lstStyle/>
          <a:p>
            <a:endParaRPr lang="fi-FI"/>
          </a:p>
        </p:txBody>
      </p:sp>
      <p:sp>
        <p:nvSpPr>
          <p:cNvPr id="2" name="Otsikko 1">
            <a:extLst>
              <a:ext uri="{FF2B5EF4-FFF2-40B4-BE49-F238E27FC236}">
                <a16:creationId xmlns:a16="http://schemas.microsoft.com/office/drawing/2014/main" id="{54772E94-D25C-69C9-1661-3C26F57CB534}"/>
              </a:ext>
            </a:extLst>
          </p:cNvPr>
          <p:cNvSpPr>
            <a:spLocks noGrp="1"/>
          </p:cNvSpPr>
          <p:nvPr>
            <p:ph type="title"/>
          </p:nvPr>
        </p:nvSpPr>
        <p:spPr>
          <a:xfrm>
            <a:off x="1236693" y="1371600"/>
            <a:ext cx="7577107" cy="2722311"/>
          </a:xfrm>
          <a:solidFill>
            <a:schemeClr val="tx2"/>
          </a:solidFill>
        </p:spPr>
        <p:txBody>
          <a:bodyPr lIns="360000" tIns="180000" rIns="360000" bIns="180000" anchor="ctr" anchorCtr="0"/>
          <a:lstStyle>
            <a:lvl1pPr algn="l">
              <a:defRPr sz="6000">
                <a:solidFill>
                  <a:schemeClr val="accent6"/>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C71093-A313-F7D2-88A9-0879724E4193}"/>
              </a:ext>
            </a:extLst>
          </p:cNvPr>
          <p:cNvSpPr>
            <a:spLocks noGrp="1"/>
          </p:cNvSpPr>
          <p:nvPr>
            <p:ph type="body" idx="1"/>
          </p:nvPr>
        </p:nvSpPr>
        <p:spPr>
          <a:xfrm>
            <a:off x="1236692" y="4191000"/>
            <a:ext cx="7577107" cy="897844"/>
          </a:xfrm>
          <a:solidFill>
            <a:schemeClr val="tx2"/>
          </a:solidFill>
        </p:spPr>
        <p:txBody>
          <a:bodyPr lIns="360000" tIns="180000" rIns="360000" bIns="180000" anchor="ctr" anchorCtr="0"/>
          <a:lstStyle>
            <a:lvl1pPr marL="0" indent="0" algn="l">
              <a:buNone/>
              <a:defRPr sz="2400">
                <a:solidFill>
                  <a:schemeClr val="accent6"/>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pic>
        <p:nvPicPr>
          <p:cNvPr id="8" name="Kuva 7">
            <a:extLst>
              <a:ext uri="{FF2B5EF4-FFF2-40B4-BE49-F238E27FC236}">
                <a16:creationId xmlns:a16="http://schemas.microsoft.com/office/drawing/2014/main" id="{1C4F72E0-BE99-27F0-B8C3-86DB18166B19}"/>
              </a:ext>
            </a:extLst>
          </p:cNvPr>
          <p:cNvPicPr>
            <a:picLocks noChangeAspect="1"/>
          </p:cNvPicPr>
          <p:nvPr userDrawn="1"/>
        </p:nvPicPr>
        <p:blipFill>
          <a:blip r:embed="rId2"/>
          <a:stretch>
            <a:fillRect/>
          </a:stretch>
        </p:blipFill>
        <p:spPr>
          <a:xfrm>
            <a:off x="211478" y="6391190"/>
            <a:ext cx="1457014" cy="319651"/>
          </a:xfrm>
          <a:prstGeom prst="rect">
            <a:avLst/>
          </a:prstGeom>
        </p:spPr>
      </p:pic>
    </p:spTree>
    <p:extLst>
      <p:ext uri="{BB962C8B-B14F-4D97-AF65-F5344CB8AC3E}">
        <p14:creationId xmlns:p14="http://schemas.microsoft.com/office/powerpoint/2010/main" val="189957031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Osan ylätunniste">
    <p:spTree>
      <p:nvGrpSpPr>
        <p:cNvPr id="1" name=""/>
        <p:cNvGrpSpPr/>
        <p:nvPr/>
      </p:nvGrpSpPr>
      <p:grpSpPr>
        <a:xfrm>
          <a:off x="0" y="0"/>
          <a:ext cx="0" cy="0"/>
          <a:chOff x="0" y="0"/>
          <a:chExt cx="0" cy="0"/>
        </a:xfrm>
      </p:grpSpPr>
      <p:sp>
        <p:nvSpPr>
          <p:cNvPr id="6" name="Suorakulmio 5">
            <a:extLst>
              <a:ext uri="{FF2B5EF4-FFF2-40B4-BE49-F238E27FC236}">
                <a16:creationId xmlns:a16="http://schemas.microsoft.com/office/drawing/2014/main" id="{AE4061B5-0D78-B73F-D362-0895852E5BC2}"/>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54772E94-D25C-69C9-1661-3C26F57CB534}"/>
              </a:ext>
            </a:extLst>
          </p:cNvPr>
          <p:cNvSpPr>
            <a:spLocks noGrp="1"/>
          </p:cNvSpPr>
          <p:nvPr>
            <p:ph type="title"/>
          </p:nvPr>
        </p:nvSpPr>
        <p:spPr>
          <a:xfrm>
            <a:off x="1668493" y="1797615"/>
            <a:ext cx="7134703" cy="1631385"/>
          </a:xfrm>
        </p:spPr>
        <p:txBody>
          <a:bodyPr anchor="b"/>
          <a:lstStyle>
            <a:lvl1pPr algn="l">
              <a:defRPr sz="6000">
                <a:solidFill>
                  <a:schemeClr val="accent6"/>
                </a:solidFill>
              </a:defRPr>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AC71093-A313-F7D2-88A9-0879724E4193}"/>
              </a:ext>
            </a:extLst>
          </p:cNvPr>
          <p:cNvSpPr>
            <a:spLocks noGrp="1"/>
          </p:cNvSpPr>
          <p:nvPr>
            <p:ph type="body" idx="1"/>
          </p:nvPr>
        </p:nvSpPr>
        <p:spPr>
          <a:xfrm>
            <a:off x="1668492" y="3566026"/>
            <a:ext cx="7134703" cy="857907"/>
          </a:xfrm>
        </p:spPr>
        <p:txBody>
          <a:bodyPr/>
          <a:lstStyle>
            <a:lvl1pPr marL="0" indent="0" algn="l">
              <a:buNone/>
              <a:defRPr sz="2400">
                <a:solidFill>
                  <a:schemeClr val="accent6"/>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pic>
        <p:nvPicPr>
          <p:cNvPr id="9" name="Kuva 8">
            <a:extLst>
              <a:ext uri="{FF2B5EF4-FFF2-40B4-BE49-F238E27FC236}">
                <a16:creationId xmlns:a16="http://schemas.microsoft.com/office/drawing/2014/main" id="{E2977C35-6758-A364-D8A7-9390097206F4}"/>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988432" y="-4126827"/>
            <a:ext cx="1203568" cy="12218036"/>
          </a:xfrm>
          <a:prstGeom prst="rect">
            <a:avLst/>
          </a:prstGeom>
        </p:spPr>
      </p:pic>
      <p:pic>
        <p:nvPicPr>
          <p:cNvPr id="5" name="Kuva 4">
            <a:extLst>
              <a:ext uri="{FF2B5EF4-FFF2-40B4-BE49-F238E27FC236}">
                <a16:creationId xmlns:a16="http://schemas.microsoft.com/office/drawing/2014/main" id="{764D1284-B95A-BD3E-CB6B-9FA0CA77BAC0}"/>
              </a:ext>
            </a:extLst>
          </p:cNvPr>
          <p:cNvPicPr>
            <a:picLocks noChangeAspect="1"/>
          </p:cNvPicPr>
          <p:nvPr userDrawn="1"/>
        </p:nvPicPr>
        <p:blipFill>
          <a:blip r:embed="rId3"/>
          <a:srcRect/>
          <a:stretch/>
        </p:blipFill>
        <p:spPr>
          <a:xfrm>
            <a:off x="211478" y="6356350"/>
            <a:ext cx="1461681" cy="320674"/>
          </a:xfrm>
          <a:prstGeom prst="rect">
            <a:avLst/>
          </a:prstGeom>
        </p:spPr>
      </p:pic>
    </p:spTree>
    <p:extLst>
      <p:ext uri="{BB962C8B-B14F-4D97-AF65-F5344CB8AC3E}">
        <p14:creationId xmlns:p14="http://schemas.microsoft.com/office/powerpoint/2010/main" val="14814270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4_Kuvatekstillinen kuva">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1DD9AA89-2EDF-9A82-5091-12380BCF5CB9}"/>
              </a:ext>
            </a:extLst>
          </p:cNvPr>
          <p:cNvSpPr/>
          <p:nvPr userDrawn="1"/>
        </p:nvSpPr>
        <p:spPr>
          <a:xfrm>
            <a:off x="9000162" y="-1"/>
            <a:ext cx="3191838"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839788" y="457200"/>
            <a:ext cx="5256212"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6873410" y="812363"/>
            <a:ext cx="4243227" cy="5342562"/>
          </a:xfrm>
          <a:effectLst>
            <a:outerShdw blurRad="63500" dist="38100" dir="2700000" algn="tl" rotWithShape="0">
              <a:prstClr val="black">
                <a:alpha val="2268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839788" y="2057400"/>
            <a:ext cx="5256212"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7" name="Kuva 6">
            <a:extLst>
              <a:ext uri="{FF2B5EF4-FFF2-40B4-BE49-F238E27FC236}">
                <a16:creationId xmlns:a16="http://schemas.microsoft.com/office/drawing/2014/main" id="{ECAE2548-0D08-77FD-EABA-32BF64B6C918}"/>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48479" y="1"/>
            <a:ext cx="675564" cy="6857999"/>
          </a:xfrm>
          <a:prstGeom prst="rect">
            <a:avLst/>
          </a:prstGeom>
        </p:spPr>
      </p:pic>
      <p:pic>
        <p:nvPicPr>
          <p:cNvPr id="6" name="Kuva 5">
            <a:extLst>
              <a:ext uri="{FF2B5EF4-FFF2-40B4-BE49-F238E27FC236}">
                <a16:creationId xmlns:a16="http://schemas.microsoft.com/office/drawing/2014/main" id="{DA1A53E3-EF24-E0F9-D7BF-C61A64D639AD}"/>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34131698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2_Kuvatekstillinen kuva">
    <p:spTree>
      <p:nvGrpSpPr>
        <p:cNvPr id="1" name=""/>
        <p:cNvGrpSpPr/>
        <p:nvPr/>
      </p:nvGrpSpPr>
      <p:grpSpPr>
        <a:xfrm>
          <a:off x="0" y="0"/>
          <a:ext cx="0" cy="0"/>
          <a:chOff x="0" y="0"/>
          <a:chExt cx="0" cy="0"/>
        </a:xfrm>
      </p:grpSpPr>
      <p:sp>
        <p:nvSpPr>
          <p:cNvPr id="7" name="Suorakulmio 6">
            <a:extLst>
              <a:ext uri="{FF2B5EF4-FFF2-40B4-BE49-F238E27FC236}">
                <a16:creationId xmlns:a16="http://schemas.microsoft.com/office/drawing/2014/main" id="{AA503499-98A5-95F6-DCCA-9161043C84CF}"/>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839788" y="457200"/>
            <a:ext cx="3932237"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6668085" y="-858130"/>
            <a:ext cx="7008812" cy="6857999"/>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6" name="Kuva 5">
            <a:extLst>
              <a:ext uri="{FF2B5EF4-FFF2-40B4-BE49-F238E27FC236}">
                <a16:creationId xmlns:a16="http://schemas.microsoft.com/office/drawing/2014/main" id="{A0136C99-7957-FBC2-DC9D-5FBEDD9DC843}"/>
              </a:ext>
            </a:extLst>
          </p:cNvPr>
          <p:cNvPicPr>
            <a:picLocks noChangeAspect="1"/>
          </p:cNvPicPr>
          <p:nvPr userDrawn="1"/>
        </p:nvPicPr>
        <p:blipFill>
          <a:blip r:embed="rId2"/>
          <a:srcRect/>
          <a:stretch/>
        </p:blipFill>
        <p:spPr>
          <a:xfrm>
            <a:off x="211478" y="6356350"/>
            <a:ext cx="1461681" cy="320674"/>
          </a:xfrm>
          <a:prstGeom prst="rect">
            <a:avLst/>
          </a:prstGeom>
        </p:spPr>
      </p:pic>
    </p:spTree>
    <p:extLst>
      <p:ext uri="{BB962C8B-B14F-4D97-AF65-F5344CB8AC3E}">
        <p14:creationId xmlns:p14="http://schemas.microsoft.com/office/powerpoint/2010/main" val="266165521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3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839788" y="457200"/>
            <a:ext cx="3932237"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5521918" y="-1338678"/>
            <a:ext cx="7864248" cy="7695028"/>
          </a:xfrm>
          <a:prstGeom prst="ellipse">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839788" y="2057400"/>
            <a:ext cx="3932237" cy="3811588"/>
          </a:xfrm>
        </p:spPr>
        <p:txBody>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6" name="Kuva 5">
            <a:extLst>
              <a:ext uri="{FF2B5EF4-FFF2-40B4-BE49-F238E27FC236}">
                <a16:creationId xmlns:a16="http://schemas.microsoft.com/office/drawing/2014/main" id="{B91BDF8A-B302-5A9C-13FD-7C09EFB59543}"/>
              </a:ext>
            </a:extLst>
          </p:cNvPr>
          <p:cNvPicPr>
            <a:picLocks noChangeAspect="1"/>
          </p:cNvPicPr>
          <p:nvPr userDrawn="1"/>
        </p:nvPicPr>
        <p:blipFill>
          <a:blip r:embed="rId2"/>
          <a:srcRect/>
          <a:stretch/>
        </p:blipFill>
        <p:spPr>
          <a:xfrm>
            <a:off x="211479" y="6363516"/>
            <a:ext cx="1457018" cy="319651"/>
          </a:xfrm>
          <a:prstGeom prst="rect">
            <a:avLst/>
          </a:prstGeom>
        </p:spPr>
      </p:pic>
    </p:spTree>
    <p:extLst>
      <p:ext uri="{BB962C8B-B14F-4D97-AF65-F5344CB8AC3E}">
        <p14:creationId xmlns:p14="http://schemas.microsoft.com/office/powerpoint/2010/main" val="7478512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19B63512-CF2C-B333-7391-94E9933529C4}"/>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Otsikko 1">
            <a:extLst>
              <a:ext uri="{FF2B5EF4-FFF2-40B4-BE49-F238E27FC236}">
                <a16:creationId xmlns:a16="http://schemas.microsoft.com/office/drawing/2014/main" id="{579D455C-554C-512B-D7EA-78BAF9211E11}"/>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EE8AD563-14B1-3305-7143-5F476AD077BF}"/>
              </a:ext>
            </a:extLst>
          </p:cNvPr>
          <p:cNvSpPr>
            <a:spLocks noGrp="1"/>
          </p:cNvSpPr>
          <p:nvPr>
            <p:ph sz="half" idx="1"/>
          </p:nvPr>
        </p:nvSpPr>
        <p:spPr>
          <a:xfrm>
            <a:off x="838200" y="1825625"/>
            <a:ext cx="5181600" cy="4351338"/>
          </a:xfrm>
        </p:spPr>
        <p:txBody>
          <a:bodyPr/>
          <a:lstStyle>
            <a:lvl1pPr>
              <a:defRPr sz="2000"/>
            </a:lvl1pPr>
            <a:lvl2pPr>
              <a:defRPr sz="1600"/>
            </a:lvl2pPr>
            <a:lvl3pPr>
              <a:defRPr sz="1600"/>
            </a:lvl3pPr>
          </a:lstStyle>
          <a:p>
            <a:pPr lvl="0"/>
            <a:r>
              <a:rPr lang="fi-FI"/>
              <a:t>Muokkaa tekstin perustyylejä napsauttamalla</a:t>
            </a:r>
          </a:p>
          <a:p>
            <a:pPr lvl="1"/>
            <a:r>
              <a:rPr lang="fi-FI"/>
              <a:t>toinen taso</a:t>
            </a:r>
          </a:p>
          <a:p>
            <a:pPr lvl="2"/>
            <a:r>
              <a:rPr lang="fi-FI"/>
              <a:t>kolmas taso</a:t>
            </a:r>
          </a:p>
          <a:p>
            <a:pPr lvl="3"/>
            <a:endParaRPr lang="fi-FI"/>
          </a:p>
        </p:txBody>
      </p:sp>
      <p:sp>
        <p:nvSpPr>
          <p:cNvPr id="4" name="Sisällön paikkamerkki 3">
            <a:extLst>
              <a:ext uri="{FF2B5EF4-FFF2-40B4-BE49-F238E27FC236}">
                <a16:creationId xmlns:a16="http://schemas.microsoft.com/office/drawing/2014/main" id="{009297BC-B51A-88DC-2A3D-069165ECA258}"/>
              </a:ext>
            </a:extLst>
          </p:cNvPr>
          <p:cNvSpPr>
            <a:spLocks noGrp="1"/>
          </p:cNvSpPr>
          <p:nvPr>
            <p:ph sz="half" idx="2"/>
          </p:nvPr>
        </p:nvSpPr>
        <p:spPr>
          <a:xfrm>
            <a:off x="6172200" y="1825625"/>
            <a:ext cx="5181600" cy="4351338"/>
          </a:xfrm>
        </p:spPr>
        <p:txBody>
          <a:bodyPr/>
          <a:lstStyle>
            <a:lvl1pPr>
              <a:defRPr sz="2000"/>
            </a:lvl1pPr>
            <a:lvl2pPr>
              <a:defRPr sz="1800"/>
            </a:lvl2pPr>
            <a:lvl3pPr>
              <a:defRPr sz="1600"/>
            </a:lvl3pPr>
          </a:lstStyle>
          <a:p>
            <a:pPr lvl="0"/>
            <a:r>
              <a:rPr lang="fi-FI"/>
              <a:t>Muokkaa tekstin perustyylejä napsauttamalla</a:t>
            </a:r>
          </a:p>
          <a:p>
            <a:pPr lvl="1"/>
            <a:r>
              <a:rPr lang="fi-FI"/>
              <a:t>toinen taso</a:t>
            </a:r>
          </a:p>
          <a:p>
            <a:pPr lvl="2"/>
            <a:r>
              <a:rPr lang="fi-FI"/>
              <a:t>kolmas taso</a:t>
            </a:r>
          </a:p>
        </p:txBody>
      </p:sp>
      <p:sp>
        <p:nvSpPr>
          <p:cNvPr id="9" name="Dian numeron paikkamerkki 8">
            <a:extLst>
              <a:ext uri="{FF2B5EF4-FFF2-40B4-BE49-F238E27FC236}">
                <a16:creationId xmlns:a16="http://schemas.microsoft.com/office/drawing/2014/main" id="{0349FC38-878C-FDF5-2AEB-674CEE628E19}"/>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6" name="Kuva 5">
            <a:extLst>
              <a:ext uri="{FF2B5EF4-FFF2-40B4-BE49-F238E27FC236}">
                <a16:creationId xmlns:a16="http://schemas.microsoft.com/office/drawing/2014/main" id="{EF82D581-277B-6613-A155-8B8F2D936F82}"/>
              </a:ext>
            </a:extLst>
          </p:cNvPr>
          <p:cNvPicPr>
            <a:picLocks noChangeAspect="1"/>
          </p:cNvPicPr>
          <p:nvPr userDrawn="1"/>
        </p:nvPicPr>
        <p:blipFill>
          <a:blip r:embed="rId2"/>
          <a:srcRect/>
          <a:stretch/>
        </p:blipFill>
        <p:spPr>
          <a:xfrm>
            <a:off x="211478" y="6356350"/>
            <a:ext cx="1461681" cy="320674"/>
          </a:xfrm>
          <a:prstGeom prst="rect">
            <a:avLst/>
          </a:prstGeom>
        </p:spPr>
      </p:pic>
    </p:spTree>
    <p:extLst>
      <p:ext uri="{BB962C8B-B14F-4D97-AF65-F5344CB8AC3E}">
        <p14:creationId xmlns:p14="http://schemas.microsoft.com/office/powerpoint/2010/main" val="282523565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87BD37A-AEA6-CD70-23D9-4A71C0591E11}"/>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75429053-4518-046C-ED28-E3EF34136E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57948D70-837C-DC5E-BDA6-A7BBB725B330}"/>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4552C1E9-710D-E542-3090-345CA07B15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2F1EB3A0-C214-CABA-A52B-21AC5919ACF1}"/>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0" name="Dian numeron paikkamerkki 9">
            <a:extLst>
              <a:ext uri="{FF2B5EF4-FFF2-40B4-BE49-F238E27FC236}">
                <a16:creationId xmlns:a16="http://schemas.microsoft.com/office/drawing/2014/main" id="{F0524504-896B-66F4-114B-A88EBBF1CEE8}"/>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8" name="Kuva 7">
            <a:extLst>
              <a:ext uri="{FF2B5EF4-FFF2-40B4-BE49-F238E27FC236}">
                <a16:creationId xmlns:a16="http://schemas.microsoft.com/office/drawing/2014/main" id="{70FE13F8-0D62-8148-9E9F-EEDA5CB10C89}"/>
              </a:ext>
            </a:extLst>
          </p:cNvPr>
          <p:cNvPicPr>
            <a:picLocks noChangeAspect="1"/>
          </p:cNvPicPr>
          <p:nvPr userDrawn="1"/>
        </p:nvPicPr>
        <p:blipFill>
          <a:blip r:embed="rId2"/>
          <a:srcRect/>
          <a:stretch/>
        </p:blipFill>
        <p:spPr>
          <a:xfrm>
            <a:off x="211479" y="6363516"/>
            <a:ext cx="1457018" cy="319651"/>
          </a:xfrm>
          <a:prstGeom prst="rect">
            <a:avLst/>
          </a:prstGeom>
        </p:spPr>
      </p:pic>
    </p:spTree>
    <p:extLst>
      <p:ext uri="{BB962C8B-B14F-4D97-AF65-F5344CB8AC3E}">
        <p14:creationId xmlns:p14="http://schemas.microsoft.com/office/powerpoint/2010/main" val="1884167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48FA73A-47B6-B013-4FE6-670B5F653E40}"/>
              </a:ext>
            </a:extLst>
          </p:cNvPr>
          <p:cNvSpPr>
            <a:spLocks noGrp="1"/>
          </p:cNvSpPr>
          <p:nvPr>
            <p:ph type="title"/>
          </p:nvPr>
        </p:nvSpPr>
        <p:spPr>
          <a:xfrm>
            <a:off x="838200" y="365125"/>
            <a:ext cx="8418534" cy="1325563"/>
          </a:xfrm>
        </p:spPr>
        <p:txBody>
          <a:bodyPr/>
          <a:lstStyle/>
          <a:p>
            <a:r>
              <a:rPr lang="fi-FI"/>
              <a:t>Muokkaa ots. perustyyl. napsautt.</a:t>
            </a:r>
          </a:p>
        </p:txBody>
      </p:sp>
      <p:sp>
        <p:nvSpPr>
          <p:cNvPr id="6" name="Dian numeron paikkamerkki 5">
            <a:extLst>
              <a:ext uri="{FF2B5EF4-FFF2-40B4-BE49-F238E27FC236}">
                <a16:creationId xmlns:a16="http://schemas.microsoft.com/office/drawing/2014/main" id="{33F7742C-2978-84C7-9B1F-46BF81F31968}"/>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4" name="Kuva 3">
            <a:extLst>
              <a:ext uri="{FF2B5EF4-FFF2-40B4-BE49-F238E27FC236}">
                <a16:creationId xmlns:a16="http://schemas.microsoft.com/office/drawing/2014/main" id="{FAB9C4D8-7141-331A-9B25-D253ADFADE72}"/>
              </a:ext>
            </a:extLst>
          </p:cNvPr>
          <p:cNvPicPr>
            <a:picLocks noChangeAspect="1"/>
          </p:cNvPicPr>
          <p:nvPr userDrawn="1"/>
        </p:nvPicPr>
        <p:blipFill>
          <a:blip r:embed="rId2"/>
          <a:srcRect/>
          <a:stretch/>
        </p:blipFill>
        <p:spPr>
          <a:xfrm>
            <a:off x="211479" y="6363516"/>
            <a:ext cx="1457018" cy="319651"/>
          </a:xfrm>
          <a:prstGeom prst="rect">
            <a:avLst/>
          </a:prstGeom>
        </p:spPr>
      </p:pic>
    </p:spTree>
    <p:extLst>
      <p:ext uri="{BB962C8B-B14F-4D97-AF65-F5344CB8AC3E}">
        <p14:creationId xmlns:p14="http://schemas.microsoft.com/office/powerpoint/2010/main" val="28904887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1_Tyhjä">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9CEB1C93-D9C6-6D10-1CF8-D69ACE8ED73D}"/>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Dian numeron paikkamerkki 5">
            <a:extLst>
              <a:ext uri="{FF2B5EF4-FFF2-40B4-BE49-F238E27FC236}">
                <a16:creationId xmlns:a16="http://schemas.microsoft.com/office/drawing/2014/main" id="{8EC7CC31-5A47-05C2-DCD7-DDC9709860F4}"/>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3" name="Kuva 2">
            <a:extLst>
              <a:ext uri="{FF2B5EF4-FFF2-40B4-BE49-F238E27FC236}">
                <a16:creationId xmlns:a16="http://schemas.microsoft.com/office/drawing/2014/main" id="{9F3D3E4D-7F4C-66D4-C39F-EEEAA6127654}"/>
              </a:ext>
            </a:extLst>
          </p:cNvPr>
          <p:cNvPicPr>
            <a:picLocks noChangeAspect="1"/>
          </p:cNvPicPr>
          <p:nvPr userDrawn="1"/>
        </p:nvPicPr>
        <p:blipFill>
          <a:blip r:embed="rId2"/>
          <a:srcRect/>
          <a:stretch/>
        </p:blipFill>
        <p:spPr>
          <a:xfrm>
            <a:off x="211478" y="6356350"/>
            <a:ext cx="1461681" cy="320674"/>
          </a:xfrm>
          <a:prstGeom prst="rect">
            <a:avLst/>
          </a:prstGeom>
        </p:spPr>
      </p:pic>
    </p:spTree>
    <p:extLst>
      <p:ext uri="{BB962C8B-B14F-4D97-AF65-F5344CB8AC3E}">
        <p14:creationId xmlns:p14="http://schemas.microsoft.com/office/powerpoint/2010/main" val="85471558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yhjä">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9CEB1C93-D9C6-6D10-1CF8-D69ACE8ED73D}"/>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Dian numeron paikkamerkki 5">
            <a:extLst>
              <a:ext uri="{FF2B5EF4-FFF2-40B4-BE49-F238E27FC236}">
                <a16:creationId xmlns:a16="http://schemas.microsoft.com/office/drawing/2014/main" id="{EA2C07DC-5682-2ACA-2447-F11075651203}"/>
              </a:ext>
            </a:extLst>
          </p:cNvPr>
          <p:cNvSpPr>
            <a:spLocks noGrp="1"/>
          </p:cNvSpPr>
          <p:nvPr>
            <p:ph type="sldNum" sz="quarter" idx="10"/>
          </p:nvPr>
        </p:nvSpPr>
        <p:spPr/>
        <p:txBody>
          <a:bodyPr/>
          <a:lstStyle/>
          <a:p>
            <a:fld id="{F2DFAC8A-11BF-1F4B-A581-9DDA2B8E9479}" type="slidenum">
              <a:rPr lang="fi-FI" smtClean="0"/>
              <a:t>‹#›</a:t>
            </a:fld>
            <a:endParaRPr lang="fi-FI"/>
          </a:p>
        </p:txBody>
      </p:sp>
      <p:sp>
        <p:nvSpPr>
          <p:cNvPr id="7" name="Otsikko 6">
            <a:extLst>
              <a:ext uri="{FF2B5EF4-FFF2-40B4-BE49-F238E27FC236}">
                <a16:creationId xmlns:a16="http://schemas.microsoft.com/office/drawing/2014/main" id="{2D0D2083-12EC-C5B6-F5F2-A5638F09FD5D}"/>
              </a:ext>
            </a:extLst>
          </p:cNvPr>
          <p:cNvSpPr>
            <a:spLocks noGrp="1"/>
          </p:cNvSpPr>
          <p:nvPr>
            <p:ph type="title"/>
          </p:nvPr>
        </p:nvSpPr>
        <p:spPr>
          <a:xfrm>
            <a:off x="838200" y="365125"/>
            <a:ext cx="8268222" cy="1275785"/>
          </a:xfrm>
        </p:spPr>
        <p:txBody>
          <a:bodyPr/>
          <a:lstStyle/>
          <a:p>
            <a:r>
              <a:rPr lang="fi-FI"/>
              <a:t>Muokkaa </a:t>
            </a:r>
            <a:r>
              <a:rPr lang="fi-FI" err="1"/>
              <a:t>ots</a:t>
            </a:r>
            <a:r>
              <a:rPr lang="fi-FI"/>
              <a:t>. </a:t>
            </a:r>
            <a:r>
              <a:rPr lang="fi-FI" err="1"/>
              <a:t>perustyyl</a:t>
            </a:r>
            <a:r>
              <a:rPr lang="fi-FI"/>
              <a:t>. </a:t>
            </a:r>
            <a:r>
              <a:rPr lang="fi-FI" err="1"/>
              <a:t>napsautt</a:t>
            </a:r>
            <a:r>
              <a:rPr lang="fi-FI"/>
              <a:t>.</a:t>
            </a:r>
          </a:p>
        </p:txBody>
      </p:sp>
      <p:pic>
        <p:nvPicPr>
          <p:cNvPr id="3" name="Kuva 2">
            <a:extLst>
              <a:ext uri="{FF2B5EF4-FFF2-40B4-BE49-F238E27FC236}">
                <a16:creationId xmlns:a16="http://schemas.microsoft.com/office/drawing/2014/main" id="{57873CC9-A071-6253-DF5A-176FE1425095}"/>
              </a:ext>
            </a:extLst>
          </p:cNvPr>
          <p:cNvPicPr>
            <a:picLocks noChangeAspect="1"/>
          </p:cNvPicPr>
          <p:nvPr userDrawn="1"/>
        </p:nvPicPr>
        <p:blipFill>
          <a:blip r:embed="rId2"/>
          <a:srcRect/>
          <a:stretch/>
        </p:blipFill>
        <p:spPr>
          <a:xfrm>
            <a:off x="211478" y="6356350"/>
            <a:ext cx="1461681" cy="320674"/>
          </a:xfrm>
          <a:prstGeom prst="rect">
            <a:avLst/>
          </a:prstGeom>
        </p:spPr>
      </p:pic>
    </p:spTree>
    <p:extLst>
      <p:ext uri="{BB962C8B-B14F-4D97-AF65-F5344CB8AC3E}">
        <p14:creationId xmlns:p14="http://schemas.microsoft.com/office/powerpoint/2010/main" val="384933901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9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6495692" y="715992"/>
            <a:ext cx="4780724"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6495692" y="2316192"/>
            <a:ext cx="478072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90385" y="0"/>
            <a:ext cx="701615" cy="7122451"/>
          </a:xfrm>
          <a:prstGeom prst="rect">
            <a:avLst/>
          </a:prstGeom>
        </p:spPr>
      </p:pic>
      <p:pic>
        <p:nvPicPr>
          <p:cNvPr id="6" name="Kuva 5">
            <a:extLst>
              <a:ext uri="{FF2B5EF4-FFF2-40B4-BE49-F238E27FC236}">
                <a16:creationId xmlns:a16="http://schemas.microsoft.com/office/drawing/2014/main" id="{A7221C46-E666-55C0-DB09-9B8A2CA46AAE}"/>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209875127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10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6495692" y="715992"/>
            <a:ext cx="4780724"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6495692" y="2316192"/>
            <a:ext cx="478072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90385" y="0"/>
            <a:ext cx="701615" cy="7122451"/>
          </a:xfrm>
          <a:prstGeom prst="rect">
            <a:avLst/>
          </a:prstGeom>
        </p:spPr>
      </p:pic>
      <p:pic>
        <p:nvPicPr>
          <p:cNvPr id="6" name="Kuva 5">
            <a:extLst>
              <a:ext uri="{FF2B5EF4-FFF2-40B4-BE49-F238E27FC236}">
                <a16:creationId xmlns:a16="http://schemas.microsoft.com/office/drawing/2014/main" id="{D8D265CB-5855-EFC1-22CE-23F07474AB99}"/>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91904623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11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6495692" y="715992"/>
            <a:ext cx="4780724"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6495692" y="2316192"/>
            <a:ext cx="478072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90385" y="0"/>
            <a:ext cx="701615" cy="7122451"/>
          </a:xfrm>
          <a:prstGeom prst="rect">
            <a:avLst/>
          </a:prstGeom>
        </p:spPr>
      </p:pic>
      <p:pic>
        <p:nvPicPr>
          <p:cNvPr id="6" name="Kuva 5">
            <a:extLst>
              <a:ext uri="{FF2B5EF4-FFF2-40B4-BE49-F238E27FC236}">
                <a16:creationId xmlns:a16="http://schemas.microsoft.com/office/drawing/2014/main" id="{D58BD454-88BB-3449-EF13-BB0AA02C95D1}"/>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33033354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12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6495692" y="715992"/>
            <a:ext cx="4780724"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0" y="0"/>
            <a:ext cx="6096000"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6495692" y="2316192"/>
            <a:ext cx="4780724"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490385" y="0"/>
            <a:ext cx="701615" cy="7122451"/>
          </a:xfrm>
          <a:prstGeom prst="rect">
            <a:avLst/>
          </a:prstGeom>
        </p:spPr>
      </p:pic>
      <p:pic>
        <p:nvPicPr>
          <p:cNvPr id="6" name="Kuva 5">
            <a:extLst>
              <a:ext uri="{FF2B5EF4-FFF2-40B4-BE49-F238E27FC236}">
                <a16:creationId xmlns:a16="http://schemas.microsoft.com/office/drawing/2014/main" id="{3044EF44-06BE-5855-2830-FBFAFB3F96AC}"/>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168541039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7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531563" y="457200"/>
            <a:ext cx="3932237"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531563"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28187" y="0"/>
            <a:ext cx="685958" cy="6963509"/>
          </a:xfrm>
          <a:prstGeom prst="rect">
            <a:avLst/>
          </a:prstGeom>
        </p:spPr>
      </p:pic>
      <p:pic>
        <p:nvPicPr>
          <p:cNvPr id="6" name="Kuva 5">
            <a:extLst>
              <a:ext uri="{FF2B5EF4-FFF2-40B4-BE49-F238E27FC236}">
                <a16:creationId xmlns:a16="http://schemas.microsoft.com/office/drawing/2014/main" id="{84392FB2-833C-E7A9-1AD0-B062CC39E132}"/>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3629434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6_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4BFB8BF-168B-3EEF-FC68-2B1C64858C1D}"/>
              </a:ext>
            </a:extLst>
          </p:cNvPr>
          <p:cNvSpPr>
            <a:spLocks noGrp="1"/>
          </p:cNvSpPr>
          <p:nvPr>
            <p:ph type="title"/>
          </p:nvPr>
        </p:nvSpPr>
        <p:spPr>
          <a:xfrm>
            <a:off x="531563" y="457200"/>
            <a:ext cx="3932237" cy="1600200"/>
          </a:xfrm>
        </p:spPr>
        <p:txBody>
          <a:bodyPr anchor="ctr"/>
          <a:lstStyle>
            <a:lvl1pPr>
              <a:defRPr sz="3200"/>
            </a:lvl1pPr>
          </a:lstStyle>
          <a:p>
            <a:r>
              <a:rPr lang="fi-FI"/>
              <a:t>Muokkaa </a:t>
            </a:r>
            <a:r>
              <a:rPr lang="fi-FI" err="1"/>
              <a:t>ots</a:t>
            </a:r>
            <a:r>
              <a:rPr lang="fi-FI"/>
              <a:t>. </a:t>
            </a:r>
            <a:r>
              <a:rPr lang="fi-FI" err="1"/>
              <a:t>perustyyl</a:t>
            </a:r>
            <a:r>
              <a:rPr lang="fi-FI"/>
              <a:t>. </a:t>
            </a:r>
            <a:r>
              <a:rPr lang="fi-FI" err="1"/>
              <a:t>napsautt</a:t>
            </a:r>
            <a:r>
              <a:rPr lang="fi-FI"/>
              <a:t>.</a:t>
            </a:r>
          </a:p>
        </p:txBody>
      </p:sp>
      <p:sp>
        <p:nvSpPr>
          <p:cNvPr id="3" name="Kuvan paikkamerkki 2">
            <a:extLst>
              <a:ext uri="{FF2B5EF4-FFF2-40B4-BE49-F238E27FC236}">
                <a16:creationId xmlns:a16="http://schemas.microsoft.com/office/drawing/2014/main" id="{128940B8-C661-F2C3-64C2-9801CECBF908}"/>
              </a:ext>
            </a:extLst>
          </p:cNvPr>
          <p:cNvSpPr>
            <a:spLocks noGrp="1"/>
          </p:cNvSpPr>
          <p:nvPr>
            <p:ph type="pic" idx="1"/>
          </p:nvPr>
        </p:nvSpPr>
        <p:spPr>
          <a:xfrm>
            <a:off x="5183188" y="0"/>
            <a:ext cx="7008812" cy="685799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BA029947-7DB0-C275-1DBB-A9419237207A}"/>
              </a:ext>
            </a:extLst>
          </p:cNvPr>
          <p:cNvSpPr>
            <a:spLocks noGrp="1"/>
          </p:cNvSpPr>
          <p:nvPr>
            <p:ph type="body" sz="half" idx="2"/>
          </p:nvPr>
        </p:nvSpPr>
        <p:spPr>
          <a:xfrm>
            <a:off x="531563"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8" name="Dian numeron paikkamerkki 7">
            <a:extLst>
              <a:ext uri="{FF2B5EF4-FFF2-40B4-BE49-F238E27FC236}">
                <a16:creationId xmlns:a16="http://schemas.microsoft.com/office/drawing/2014/main" id="{9C8DEDE0-ADD3-CD25-4A64-C7164592C180}"/>
              </a:ext>
            </a:extLst>
          </p:cNvPr>
          <p:cNvSpPr>
            <a:spLocks noGrp="1"/>
          </p:cNvSpPr>
          <p:nvPr>
            <p:ph type="sldNum" sz="quarter" idx="10"/>
          </p:nvPr>
        </p:nvSpPr>
        <p:spPr/>
        <p:txBody>
          <a:bodyPr/>
          <a:lstStyle/>
          <a:p>
            <a:fld id="{F2DFAC8A-11BF-1F4B-A581-9DDA2B8E9479}" type="slidenum">
              <a:rPr lang="fi-FI" smtClean="0"/>
              <a:t>‹#›</a:t>
            </a:fld>
            <a:endParaRPr lang="fi-FI"/>
          </a:p>
        </p:txBody>
      </p:sp>
      <p:pic>
        <p:nvPicPr>
          <p:cNvPr id="9" name="Kuva 8">
            <a:extLst>
              <a:ext uri="{FF2B5EF4-FFF2-40B4-BE49-F238E27FC236}">
                <a16:creationId xmlns:a16="http://schemas.microsoft.com/office/drawing/2014/main" id="{6A58EDD6-DE64-E911-9D6A-5787719BEA4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628187" y="0"/>
            <a:ext cx="685958" cy="6963509"/>
          </a:xfrm>
          <a:prstGeom prst="rect">
            <a:avLst/>
          </a:prstGeom>
        </p:spPr>
      </p:pic>
      <p:pic>
        <p:nvPicPr>
          <p:cNvPr id="6" name="Kuva 5">
            <a:extLst>
              <a:ext uri="{FF2B5EF4-FFF2-40B4-BE49-F238E27FC236}">
                <a16:creationId xmlns:a16="http://schemas.microsoft.com/office/drawing/2014/main" id="{26FC03BB-1711-FA44-3AC5-FFF25C2E8DCB}"/>
              </a:ext>
            </a:extLst>
          </p:cNvPr>
          <p:cNvPicPr>
            <a:picLocks noChangeAspect="1"/>
          </p:cNvPicPr>
          <p:nvPr userDrawn="1"/>
        </p:nvPicPr>
        <p:blipFill>
          <a:blip r:embed="rId3"/>
          <a:srcRect/>
          <a:stretch/>
        </p:blipFill>
        <p:spPr>
          <a:xfrm>
            <a:off x="211479" y="6363516"/>
            <a:ext cx="1457018" cy="319651"/>
          </a:xfrm>
          <a:prstGeom prst="rect">
            <a:avLst/>
          </a:prstGeom>
        </p:spPr>
      </p:pic>
    </p:spTree>
    <p:extLst>
      <p:ext uri="{BB962C8B-B14F-4D97-AF65-F5344CB8AC3E}">
        <p14:creationId xmlns:p14="http://schemas.microsoft.com/office/powerpoint/2010/main" val="2891125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_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4772E94-D25C-69C9-1661-3C26F57CB534}"/>
              </a:ext>
            </a:extLst>
          </p:cNvPr>
          <p:cNvSpPr>
            <a:spLocks noGrp="1"/>
          </p:cNvSpPr>
          <p:nvPr>
            <p:ph type="title"/>
          </p:nvPr>
        </p:nvSpPr>
        <p:spPr>
          <a:xfrm>
            <a:off x="831850" y="2931090"/>
            <a:ext cx="7134703" cy="1631385"/>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3AC71093-A313-F7D2-88A9-0879724E4193}"/>
              </a:ext>
            </a:extLst>
          </p:cNvPr>
          <p:cNvSpPr>
            <a:spLocks noGrp="1"/>
          </p:cNvSpPr>
          <p:nvPr>
            <p:ph type="body" idx="1"/>
          </p:nvPr>
        </p:nvSpPr>
        <p:spPr>
          <a:xfrm>
            <a:off x="831850" y="4705650"/>
            <a:ext cx="7134703" cy="857907"/>
          </a:xfrm>
        </p:spPr>
        <p:txBody>
          <a:bodyPr/>
          <a:lstStyle>
            <a:lvl1pPr marL="0" indent="0">
              <a:buNone/>
              <a:defRPr sz="2400">
                <a:solidFill>
                  <a:schemeClr val="accent6"/>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71844563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theme" Target="../theme/theme2.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522E4351-388A-64C9-20AD-6280E9394A4A}"/>
              </a:ext>
            </a:extLst>
          </p:cNvPr>
          <p:cNvSpPr>
            <a:spLocks noGrp="1"/>
          </p:cNvSpPr>
          <p:nvPr>
            <p:ph type="title"/>
          </p:nvPr>
        </p:nvSpPr>
        <p:spPr>
          <a:xfrm>
            <a:off x="838200" y="457199"/>
            <a:ext cx="9880600" cy="1440842"/>
          </a:xfrm>
          <a:prstGeom prst="rect">
            <a:avLst/>
          </a:prstGeom>
        </p:spPr>
        <p:txBody>
          <a:bodyPr vert="horz" lIns="91440" tIns="45720" rIns="91440" bIns="45720" rtlCol="0" anchor="ctr">
            <a:norm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Tekstin paikkamerkki 2">
            <a:extLst>
              <a:ext uri="{FF2B5EF4-FFF2-40B4-BE49-F238E27FC236}">
                <a16:creationId xmlns:a16="http://schemas.microsoft.com/office/drawing/2014/main" id="{3616D99B-05D3-7223-E745-9DAE4287B7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p>
        </p:txBody>
      </p:sp>
      <p:sp>
        <p:nvSpPr>
          <p:cNvPr id="6" name="Dian numeron paikkamerkki 5">
            <a:extLst>
              <a:ext uri="{FF2B5EF4-FFF2-40B4-BE49-F238E27FC236}">
                <a16:creationId xmlns:a16="http://schemas.microsoft.com/office/drawing/2014/main" id="{B62FEB34-7FCC-ED4A-08CC-8625408F96C6}"/>
              </a:ext>
            </a:extLst>
          </p:cNvPr>
          <p:cNvSpPr>
            <a:spLocks noGrp="1"/>
          </p:cNvSpPr>
          <p:nvPr>
            <p:ph type="sldNum" sz="quarter" idx="4"/>
          </p:nvPr>
        </p:nvSpPr>
        <p:spPr>
          <a:xfrm>
            <a:off x="11353799" y="6356350"/>
            <a:ext cx="626723"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DFAC8A-11BF-1F4B-A581-9DDA2B8E9479}" type="slidenum">
              <a:rPr lang="fi-FI" smtClean="0"/>
              <a:t>‹#›</a:t>
            </a:fld>
            <a:endParaRPr lang="fi-FI"/>
          </a:p>
        </p:txBody>
      </p:sp>
    </p:spTree>
    <p:extLst>
      <p:ext uri="{BB962C8B-B14F-4D97-AF65-F5344CB8AC3E}">
        <p14:creationId xmlns:p14="http://schemas.microsoft.com/office/powerpoint/2010/main" val="1506416548"/>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83" r:id="rId4"/>
    <p:sldLayoutId id="2147483677" r:id="rId5"/>
    <p:sldLayoutId id="2147483684" r:id="rId6"/>
    <p:sldLayoutId id="2147483681" r:id="rId7"/>
    <p:sldLayoutId id="2147483659" r:id="rId8"/>
    <p:sldLayoutId id="2147483663" r:id="rId9"/>
    <p:sldLayoutId id="2147483682" r:id="rId10"/>
    <p:sldLayoutId id="2147483664" r:id="rId11"/>
    <p:sldLayoutId id="2147483668" r:id="rId12"/>
    <p:sldLayoutId id="2147483662" r:id="rId13"/>
    <p:sldLayoutId id="2147483674" r:id="rId14"/>
    <p:sldLayoutId id="2147483660" r:id="rId15"/>
    <p:sldLayoutId id="2147483661" r:id="rId16"/>
    <p:sldLayoutId id="2147483652" r:id="rId17"/>
    <p:sldLayoutId id="2147483678" r:id="rId18"/>
    <p:sldLayoutId id="2147483679" r:id="rId19"/>
    <p:sldLayoutId id="2147483673" r:id="rId20"/>
    <p:sldLayoutId id="2147483676" r:id="rId21"/>
    <p:sldLayoutId id="2147483686" r:id="rId22"/>
    <p:sldLayoutId id="2147483685" r:id="rId23"/>
    <p:sldLayoutId id="2147483675" r:id="rId24"/>
    <p:sldLayoutId id="2147483653" r:id="rId25"/>
    <p:sldLayoutId id="2147483654" r:id="rId26"/>
    <p:sldLayoutId id="2147483658" r:id="rId27"/>
    <p:sldLayoutId id="2147483680" r:id="rId28"/>
    <p:sldLayoutId id="2147483655" r:id="rId29"/>
    <p:sldLayoutId id="2147483669" r:id="rId30"/>
    <p:sldLayoutId id="2147483670" r:id="rId31"/>
    <p:sldLayoutId id="2147483671" r:id="rId32"/>
    <p:sldLayoutId id="2147483672" r:id="rId33"/>
    <p:sldLayoutId id="2147483666" r:id="rId34"/>
    <p:sldLayoutId id="2147483665" r:id="rId35"/>
  </p:sldLayoutIdLst>
  <p:hf hdr="0" ftr="0" dt="0"/>
  <p:txStyles>
    <p:titleStyle>
      <a:lvl1pPr algn="l" defTabSz="914400" rtl="0" eaLnBrk="1" latinLnBrk="0" hangingPunct="1">
        <a:lnSpc>
          <a:spcPct val="90000"/>
        </a:lnSpc>
        <a:spcBef>
          <a:spcPct val="0"/>
        </a:spcBef>
        <a:buNone/>
        <a:defRPr sz="4400" b="1" kern="1200">
          <a:solidFill>
            <a:schemeClr val="accent6"/>
          </a:solidFill>
          <a:latin typeface="Calibri" panose="020F0502020204030204" pitchFamily="34" charset="0"/>
          <a:ea typeface="+mj-ea"/>
          <a:cs typeface="Calibri" panose="020F0502020204030204" pitchFamily="34" charset="0"/>
        </a:defRPr>
      </a:lvl1pPr>
    </p:titleStyle>
    <p:bodyStyle>
      <a:lvl1pPr marL="228600" indent="-156600" algn="l" defTabSz="914400" rtl="0" eaLnBrk="1" latinLnBrk="0" hangingPunct="1">
        <a:lnSpc>
          <a:spcPct val="90000"/>
        </a:lnSpc>
        <a:spcBef>
          <a:spcPts val="1000"/>
        </a:spcBef>
        <a:buFont typeface="Arial" panose="020B0604020202020204" pitchFamily="34" charset="0"/>
        <a:buChar char="•"/>
        <a:defRPr sz="2800" b="0" i="0" kern="1200">
          <a:solidFill>
            <a:schemeClr val="accent6"/>
          </a:solidFill>
          <a:latin typeface="Calibri" panose="020F0502020204030204" pitchFamily="34" charset="0"/>
          <a:ea typeface="+mn-ea"/>
          <a:cs typeface="Calibri" panose="020F0502020204030204" pitchFamily="34" charset="0"/>
        </a:defRPr>
      </a:lvl1pPr>
      <a:lvl2pPr marL="685800" indent="-156600" algn="l" defTabSz="914400" rtl="0" eaLnBrk="1" latinLnBrk="0" hangingPunct="1">
        <a:lnSpc>
          <a:spcPct val="90000"/>
        </a:lnSpc>
        <a:spcBef>
          <a:spcPts val="500"/>
        </a:spcBef>
        <a:buFont typeface="Arial" panose="020B0604020202020204" pitchFamily="34" charset="0"/>
        <a:buChar char="•"/>
        <a:defRPr sz="2400" b="0" i="0" kern="1200">
          <a:solidFill>
            <a:schemeClr val="accent6"/>
          </a:solidFill>
          <a:latin typeface="Calibri" panose="020F0502020204030204" pitchFamily="34" charset="0"/>
          <a:ea typeface="+mn-ea"/>
          <a:cs typeface="Calibri" panose="020F0502020204030204" pitchFamily="34" charset="0"/>
        </a:defRPr>
      </a:lvl2pPr>
      <a:lvl3pPr marL="1143000" indent="-156600" algn="l" defTabSz="914400" rtl="0" eaLnBrk="1" latinLnBrk="0" hangingPunct="1">
        <a:lnSpc>
          <a:spcPct val="90000"/>
        </a:lnSpc>
        <a:spcBef>
          <a:spcPts val="500"/>
        </a:spcBef>
        <a:buFont typeface="Arial" panose="020B0604020202020204" pitchFamily="34" charset="0"/>
        <a:buChar char="•"/>
        <a:defRPr sz="2000" b="0" i="0" kern="1200">
          <a:solidFill>
            <a:schemeClr val="accent6"/>
          </a:solidFill>
          <a:latin typeface="Calibri" panose="020F0502020204030204" pitchFamily="34" charset="0"/>
          <a:ea typeface="+mn-ea"/>
          <a:cs typeface="Calibri" panose="020F0502020204030204" pitchFamily="34" charset="0"/>
        </a:defRPr>
      </a:lvl3pPr>
      <a:lvl4pPr marL="16002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4pPr>
      <a:lvl5pPr marL="20574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522E4351-388A-64C9-20AD-6280E9394A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3616D99B-05D3-7223-E745-9DAE4287B7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B62FEB34-7FCC-ED4A-08CC-8625408F96C6}"/>
              </a:ext>
            </a:extLst>
          </p:cNvPr>
          <p:cNvSpPr>
            <a:spLocks noGrp="1"/>
          </p:cNvSpPr>
          <p:nvPr>
            <p:ph type="sldNum" sz="quarter" idx="4"/>
          </p:nvPr>
        </p:nvSpPr>
        <p:spPr>
          <a:xfrm>
            <a:off x="11353799" y="6356350"/>
            <a:ext cx="626723"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2DFAC8A-11BF-1F4B-A581-9DDA2B8E9479}" type="slidenum">
              <a:rPr lang="fi-FI" smtClean="0"/>
              <a:t>‹#›</a:t>
            </a:fld>
            <a:endParaRPr lang="fi-FI"/>
          </a:p>
        </p:txBody>
      </p:sp>
    </p:spTree>
    <p:extLst>
      <p:ext uri="{BB962C8B-B14F-4D97-AF65-F5344CB8AC3E}">
        <p14:creationId xmlns:p14="http://schemas.microsoft.com/office/powerpoint/2010/main" val="278763735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Lst>
  <p:txStyles>
    <p:titleStyle>
      <a:lvl1pPr algn="l" defTabSz="914400" rtl="0" eaLnBrk="1" latinLnBrk="0" hangingPunct="1">
        <a:lnSpc>
          <a:spcPct val="90000"/>
        </a:lnSpc>
        <a:spcBef>
          <a:spcPct val="0"/>
        </a:spcBef>
        <a:buNone/>
        <a:defRPr sz="4400" b="1" kern="1200">
          <a:solidFill>
            <a:schemeClr val="accent6"/>
          </a:solidFill>
          <a:latin typeface="+mj-lt"/>
          <a:ea typeface="+mj-ea"/>
          <a:cs typeface="+mj-cs"/>
        </a:defRPr>
      </a:lvl1pPr>
    </p:titleStyle>
    <p:bodyStyle>
      <a:lvl1pPr marL="228600" indent="-156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156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156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156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156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xml.rels><?xml version="1.0" encoding="UTF-8" standalone="yes"?>
<Relationships xmlns="http://schemas.openxmlformats.org/package/2006/relationships"><Relationship Id="rId8" Type="http://schemas.openxmlformats.org/officeDocument/2006/relationships/slide" Target="slide10.xml"/><Relationship Id="rId13" Type="http://schemas.openxmlformats.org/officeDocument/2006/relationships/slide" Target="slide16.xml"/><Relationship Id="rId18" Type="http://schemas.openxmlformats.org/officeDocument/2006/relationships/slide" Target="slide22.xml"/><Relationship Id="rId3" Type="http://schemas.openxmlformats.org/officeDocument/2006/relationships/slide" Target="slide3.xml"/><Relationship Id="rId7" Type="http://schemas.openxmlformats.org/officeDocument/2006/relationships/slide" Target="slide9.xml"/><Relationship Id="rId12" Type="http://schemas.openxmlformats.org/officeDocument/2006/relationships/slide" Target="slide15.xml"/><Relationship Id="rId17" Type="http://schemas.openxmlformats.org/officeDocument/2006/relationships/slide" Target="slide21.xml"/><Relationship Id="rId2" Type="http://schemas.openxmlformats.org/officeDocument/2006/relationships/notesSlide" Target="../notesSlides/notesSlide2.xml"/><Relationship Id="rId16" Type="http://schemas.openxmlformats.org/officeDocument/2006/relationships/slide" Target="slide20.xml"/><Relationship Id="rId1" Type="http://schemas.openxmlformats.org/officeDocument/2006/relationships/slideLayout" Target="../slideLayouts/slideLayout4.xml"/><Relationship Id="rId6" Type="http://schemas.openxmlformats.org/officeDocument/2006/relationships/slide" Target="slide7.xml"/><Relationship Id="rId11" Type="http://schemas.openxmlformats.org/officeDocument/2006/relationships/slide" Target="slide14.xml"/><Relationship Id="rId5" Type="http://schemas.openxmlformats.org/officeDocument/2006/relationships/slide" Target="slide6.xml"/><Relationship Id="rId15" Type="http://schemas.openxmlformats.org/officeDocument/2006/relationships/slide" Target="slide18.xml"/><Relationship Id="rId10" Type="http://schemas.openxmlformats.org/officeDocument/2006/relationships/slide" Target="slide12.xml"/><Relationship Id="rId4" Type="http://schemas.openxmlformats.org/officeDocument/2006/relationships/slide" Target="slide4.xml"/><Relationship Id="rId9" Type="http://schemas.openxmlformats.org/officeDocument/2006/relationships/slide" Target="slide11.xml"/><Relationship Id="rId14" Type="http://schemas.openxmlformats.org/officeDocument/2006/relationships/slide" Target="slide17.xml"/></Relationships>
</file>

<file path=ppt/slides/_rels/slide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oph.fi/fi/koulutus-ja-tutkinnot/varhaiskasvatuksen-ja-koulutuksen-henkiloston-ilmoitusvelvollisuudet-ja"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hyperlink" Target="https://www.tampereenseudunosake.fi/uploads/sites/90/2025/12/577c69d9-toimintaohje-poliisin-ja-koulujen-yhteistyo.pdf"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5.xml"/><Relationship Id="rId1" Type="http://schemas.openxmlformats.org/officeDocument/2006/relationships/slideLayout" Target="../slideLayouts/slideLayout10.xml"/><Relationship Id="rId4" Type="http://schemas.openxmlformats.org/officeDocument/2006/relationships/image" Target="../media/image33.svg"/></Relationships>
</file>

<file path=ppt/slides/_rels/slide16.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notesSlide" Target="../notesSlides/notesSlide16.xml"/><Relationship Id="rId1" Type="http://schemas.openxmlformats.org/officeDocument/2006/relationships/slideLayout" Target="../slideLayouts/slideLayout10.xml"/><Relationship Id="rId4" Type="http://schemas.openxmlformats.org/officeDocument/2006/relationships/image" Target="../media/image35.svg"/></Relationships>
</file>

<file path=ppt/slides/_rels/slide17.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37.svg"/></Relationships>
</file>

<file path=ppt/slides/_rels/slide18.xml.rels><?xml version="1.0" encoding="UTF-8" standalone="yes"?>
<Relationships xmlns="http://schemas.openxmlformats.org/package/2006/relationships"><Relationship Id="rId3" Type="http://schemas.openxmlformats.org/officeDocument/2006/relationships/hyperlink" Target="https://www.tampereenseudunosake.fi/materiaalit/muut-materiaalit-tyon-tueksi/kiusaamisen-ja-vakivallan-ennaltaehkaisy/" TargetMode="External"/><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38.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3" Type="http://schemas.openxmlformats.org/officeDocument/2006/relationships/hyperlink" Target="https://www.pirha.fi/web/digiperhe" TargetMode="External"/><Relationship Id="rId7" Type="http://schemas.openxmlformats.org/officeDocument/2006/relationships/hyperlink" Target="https://www.pirha.fi/palvelut/lasten-nuorten-ja-perheiden-palvelut/pyyda-apua-lapselle-nuorelle-ja-perheelle/palveluohjaajat" TargetMode="External"/><Relationship Id="rId2" Type="http://schemas.openxmlformats.org/officeDocument/2006/relationships/notesSlide" Target="../notesSlides/notesSlide22.xml"/><Relationship Id="rId1" Type="http://schemas.openxmlformats.org/officeDocument/2006/relationships/slideLayout" Target="../slideLayouts/slideLayout21.xml"/><Relationship Id="rId6" Type="http://schemas.openxmlformats.org/officeDocument/2006/relationships/hyperlink" Target="https://www.suomi.fi/palvelut/verkkoasiointi/pyyda-apua-chat-pirkanmaan-hyvinvointialue/607f6762-c369-4b00-bff1-14d0f96dc540" TargetMode="External"/><Relationship Id="rId5" Type="http://schemas.openxmlformats.org/officeDocument/2006/relationships/hyperlink" Target="https://asiointi.pirha.fi/julkinen-lomake/148" TargetMode="External"/><Relationship Id="rId4" Type="http://schemas.openxmlformats.org/officeDocument/2006/relationships/hyperlink" Target="mailto:sovittelu@pirha.fi" TargetMode="External"/></Relationships>
</file>

<file path=ppt/slides/_rels/slide23.xml.rels><?xml version="1.0" encoding="UTF-8" standalone="yes"?>
<Relationships xmlns="http://schemas.openxmlformats.org/package/2006/relationships"><Relationship Id="rId3" Type="http://schemas.openxmlformats.org/officeDocument/2006/relationships/hyperlink" Target="https://asiointi.pirha.fi/julkinen-lomake/148" TargetMode="External"/><Relationship Id="rId2" Type="http://schemas.openxmlformats.org/officeDocument/2006/relationships/hyperlink" Target="https://www.suomi.fi/palvelut/verkkosivu/yhteydenotto-sosiaalihuollosta-vastaavaan-viranomaiseen-pirkanmaa-pirkanmaan-hyvinvointialue/f2931f90-d732-461b-8a2d-c713006c8d57" TargetMode="External"/><Relationship Id="rId1" Type="http://schemas.openxmlformats.org/officeDocument/2006/relationships/slideLayout" Target="../slideLayouts/slideLayout21.xml"/><Relationship Id="rId5" Type="http://schemas.openxmlformats.org/officeDocument/2006/relationships/hyperlink" Target="pirha.fi/hoitopolut" TargetMode="External"/><Relationship Id="rId4" Type="http://schemas.openxmlformats.org/officeDocument/2006/relationships/hyperlink" Target="https://asiointi.pirha.fi/julkinen-lomake/142"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48.png"/><Relationship Id="rId18" Type="http://schemas.openxmlformats.org/officeDocument/2006/relationships/image" Target="../media/image53.jpg"/><Relationship Id="rId3" Type="http://schemas.openxmlformats.org/officeDocument/2006/relationships/image" Target="../media/image40.jpg"/><Relationship Id="rId7" Type="http://schemas.openxmlformats.org/officeDocument/2006/relationships/image" Target="../media/image43.jpg"/><Relationship Id="rId12" Type="http://schemas.openxmlformats.org/officeDocument/2006/relationships/image" Target="../media/image47.png"/><Relationship Id="rId17" Type="http://schemas.openxmlformats.org/officeDocument/2006/relationships/image" Target="../media/image52.png"/><Relationship Id="rId2" Type="http://schemas.openxmlformats.org/officeDocument/2006/relationships/notesSlide" Target="../notesSlides/notesSlide25.xml"/><Relationship Id="rId16" Type="http://schemas.openxmlformats.org/officeDocument/2006/relationships/image" Target="../media/image51.jpg"/><Relationship Id="rId1" Type="http://schemas.openxmlformats.org/officeDocument/2006/relationships/slideLayout" Target="../slideLayouts/slideLayout28.xml"/><Relationship Id="rId6" Type="http://schemas.openxmlformats.org/officeDocument/2006/relationships/image" Target="../media/image42.jpeg"/><Relationship Id="rId11" Type="http://schemas.openxmlformats.org/officeDocument/2006/relationships/image" Target="../media/image46.png"/><Relationship Id="rId5" Type="http://schemas.openxmlformats.org/officeDocument/2006/relationships/image" Target="../media/image41.png"/><Relationship Id="rId15" Type="http://schemas.openxmlformats.org/officeDocument/2006/relationships/image" Target="../media/image50.png"/><Relationship Id="rId10" Type="http://schemas.openxmlformats.org/officeDocument/2006/relationships/image" Target="../media/image45.png"/><Relationship Id="rId4" Type="http://schemas.openxmlformats.org/officeDocument/2006/relationships/image" Target="../media/image16.png"/><Relationship Id="rId9" Type="http://schemas.openxmlformats.org/officeDocument/2006/relationships/image" Target="../media/image44.png"/><Relationship Id="rId14" Type="http://schemas.openxmlformats.org/officeDocument/2006/relationships/image" Target="../media/image49.jpg"/></Relationships>
</file>

<file path=ppt/slides/_rels/slide27.xml.rels><?xml version="1.0" encoding="UTF-8" standalone="yes"?>
<Relationships xmlns="http://schemas.openxmlformats.org/package/2006/relationships"><Relationship Id="rId3" Type="http://schemas.openxmlformats.org/officeDocument/2006/relationships/hyperlink" Target="https://forms.cloud.microsoft/e/e2nRJjYfZW" TargetMode="External"/><Relationship Id="rId2" Type="http://schemas.openxmlformats.org/officeDocument/2006/relationships/image" Target="../media/image54.png"/><Relationship Id="rId1" Type="http://schemas.openxmlformats.org/officeDocument/2006/relationships/slideLayout" Target="../slideLayouts/slideLayout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1FBAB282-2C9E-8CCA-C5D4-C94651F3303E}"/>
              </a:ext>
            </a:extLst>
          </p:cNvPr>
          <p:cNvSpPr>
            <a:spLocks noGrp="1"/>
          </p:cNvSpPr>
          <p:nvPr>
            <p:ph type="title"/>
          </p:nvPr>
        </p:nvSpPr>
        <p:spPr>
          <a:xfrm>
            <a:off x="3565021" y="2306678"/>
            <a:ext cx="4620260" cy="1631385"/>
          </a:xfrm>
        </p:spPr>
        <p:txBody>
          <a:bodyPr>
            <a:noAutofit/>
          </a:bodyPr>
          <a:lstStyle/>
          <a:p>
            <a:pPr algn="ctr"/>
            <a:r>
              <a:rPr lang="fi-FI"/>
              <a:t>NÄIN TOIMIMME!</a:t>
            </a:r>
          </a:p>
        </p:txBody>
      </p:sp>
      <p:sp>
        <p:nvSpPr>
          <p:cNvPr id="4" name="Text Placeholder 5">
            <a:extLst>
              <a:ext uri="{FF2B5EF4-FFF2-40B4-BE49-F238E27FC236}">
                <a16:creationId xmlns:a16="http://schemas.microsoft.com/office/drawing/2014/main" id="{98FC4CB7-FE04-528A-0681-59AB9F64EDB4}"/>
              </a:ext>
            </a:extLst>
          </p:cNvPr>
          <p:cNvSpPr txBox="1">
            <a:spLocks/>
          </p:cNvSpPr>
          <p:nvPr/>
        </p:nvSpPr>
        <p:spPr>
          <a:xfrm>
            <a:off x="4249636" y="3988863"/>
            <a:ext cx="3257131" cy="154512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chemeClr val="accent6"/>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2000" b="0" i="0" kern="1200">
                <a:solidFill>
                  <a:schemeClr val="tx1">
                    <a:tint val="82000"/>
                  </a:schemeClr>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tint val="82000"/>
                  </a:schemeClr>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82000"/>
                  </a:schemeClr>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82000"/>
                  </a:schemeClr>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pPr algn="ctr"/>
            <a:r>
              <a:rPr lang="fi-FI" dirty="0"/>
              <a:t>Kiusaamisen ja lainvastaisten tekojen selvittely esi- ja perusopetuksessa</a:t>
            </a:r>
          </a:p>
        </p:txBody>
      </p:sp>
      <p:pic>
        <p:nvPicPr>
          <p:cNvPr id="14" name="Picture 13" descr="Tampereen seudun Osake">
            <a:extLst>
              <a:ext uri="{FF2B5EF4-FFF2-40B4-BE49-F238E27FC236}">
                <a16:creationId xmlns:a16="http://schemas.microsoft.com/office/drawing/2014/main" id="{F65B4DDF-5A49-9FE7-FED3-3991117D405D}"/>
              </a:ext>
            </a:extLst>
          </p:cNvPr>
          <p:cNvPicPr>
            <a:picLocks noChangeAspect="1"/>
          </p:cNvPicPr>
          <p:nvPr/>
        </p:nvPicPr>
        <p:blipFill>
          <a:blip r:embed="rId3"/>
          <a:stretch>
            <a:fillRect/>
          </a:stretch>
        </p:blipFill>
        <p:spPr>
          <a:xfrm>
            <a:off x="463748" y="6206315"/>
            <a:ext cx="1294384" cy="402844"/>
          </a:xfrm>
          <a:prstGeom prst="rect">
            <a:avLst/>
          </a:prstGeom>
        </p:spPr>
      </p:pic>
      <p:pic>
        <p:nvPicPr>
          <p:cNvPr id="16" name="Picture 15" descr="Kiusaamisvapaa Etelä-Pirkanmaa">
            <a:extLst>
              <a:ext uri="{FF2B5EF4-FFF2-40B4-BE49-F238E27FC236}">
                <a16:creationId xmlns:a16="http://schemas.microsoft.com/office/drawing/2014/main" id="{AB12596B-8256-B341-678A-4969EAC19A85}"/>
              </a:ext>
            </a:extLst>
          </p:cNvPr>
          <p:cNvPicPr>
            <a:picLocks noChangeAspect="1"/>
          </p:cNvPicPr>
          <p:nvPr/>
        </p:nvPicPr>
        <p:blipFill>
          <a:blip r:embed="rId4"/>
          <a:stretch>
            <a:fillRect/>
          </a:stretch>
        </p:blipFill>
        <p:spPr>
          <a:xfrm>
            <a:off x="2190246" y="5314357"/>
            <a:ext cx="1400175" cy="1413891"/>
          </a:xfrm>
          <a:prstGeom prst="rect">
            <a:avLst/>
          </a:prstGeom>
        </p:spPr>
      </p:pic>
      <p:pic>
        <p:nvPicPr>
          <p:cNvPr id="12" name="Picture 11" descr="Opetushallitus rahoittaa hanketta">
            <a:extLst>
              <a:ext uri="{FF2B5EF4-FFF2-40B4-BE49-F238E27FC236}">
                <a16:creationId xmlns:a16="http://schemas.microsoft.com/office/drawing/2014/main" id="{EE333C61-58A2-7485-E6A7-10883CFA0358}"/>
              </a:ext>
            </a:extLst>
          </p:cNvPr>
          <p:cNvPicPr>
            <a:picLocks noChangeAspect="1"/>
          </p:cNvPicPr>
          <p:nvPr/>
        </p:nvPicPr>
        <p:blipFill>
          <a:blip r:embed="rId5"/>
          <a:stretch>
            <a:fillRect/>
          </a:stretch>
        </p:blipFill>
        <p:spPr>
          <a:xfrm>
            <a:off x="10487378" y="5489680"/>
            <a:ext cx="1240874" cy="1199512"/>
          </a:xfrm>
          <a:prstGeom prst="rect">
            <a:avLst/>
          </a:prstGeom>
        </p:spPr>
      </p:pic>
      <p:pic>
        <p:nvPicPr>
          <p:cNvPr id="11" name="Picture 10">
            <a:extLst>
              <a:ext uri="{FF2B5EF4-FFF2-40B4-BE49-F238E27FC236}">
                <a16:creationId xmlns:a16="http://schemas.microsoft.com/office/drawing/2014/main" id="{6BF812CD-8CB6-5541-3F60-39EF10C7F8F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57192" y="391205"/>
            <a:ext cx="4620260" cy="4933315"/>
          </a:xfrm>
          <a:prstGeom prst="rect">
            <a:avLst/>
          </a:prstGeom>
        </p:spPr>
      </p:pic>
      <p:pic>
        <p:nvPicPr>
          <p:cNvPr id="8" name="Picture Placeholder 7">
            <a:extLst>
              <a:ext uri="{FF2B5EF4-FFF2-40B4-BE49-F238E27FC236}">
                <a16:creationId xmlns:a16="http://schemas.microsoft.com/office/drawing/2014/main" id="{6BAF5660-854A-3BFC-F1BE-C2ADDC9566E7}"/>
              </a:ext>
              <a:ext uri="{C183D7F6-B498-43B3-948B-1728B52AA6E4}">
                <adec:decorative xmlns:adec="http://schemas.microsoft.com/office/drawing/2017/decorative" val="1"/>
              </a:ext>
            </a:extLst>
          </p:cNvPr>
          <p:cNvPicPr>
            <a:picLocks noGrp="1" noChangeAspect="1"/>
          </p:cNvPicPr>
          <p:nvPr>
            <p:ph type="pic" sz="quarter" idx="4294967295"/>
          </p:nvPr>
        </p:nvPicPr>
        <p:blipFill>
          <a:blip r:embed="rId7"/>
          <a:srcRect t="1599" b="1599"/>
          <a:stretch/>
        </p:blipFill>
        <p:spPr>
          <a:xfrm>
            <a:off x="7237413" y="390525"/>
            <a:ext cx="4954587" cy="4775200"/>
          </a:xfrm>
          <a:prstGeom prst="rect">
            <a:avLst/>
          </a:prstGeom>
        </p:spPr>
      </p:pic>
      <p:sp>
        <p:nvSpPr>
          <p:cNvPr id="2" name="Tekstiruutu 1">
            <a:extLst>
              <a:ext uri="{FF2B5EF4-FFF2-40B4-BE49-F238E27FC236}">
                <a16:creationId xmlns:a16="http://schemas.microsoft.com/office/drawing/2014/main" id="{2FB52A1A-7B9D-8338-44ED-E60F778934C5}"/>
              </a:ext>
            </a:extLst>
          </p:cNvPr>
          <p:cNvSpPr txBox="1"/>
          <p:nvPr/>
        </p:nvSpPr>
        <p:spPr>
          <a:xfrm>
            <a:off x="4391025" y="5533988"/>
            <a:ext cx="2733675" cy="369332"/>
          </a:xfrm>
          <a:prstGeom prst="rect">
            <a:avLst/>
          </a:prstGeom>
          <a:noFill/>
        </p:spPr>
        <p:txBody>
          <a:bodyPr wrap="square" rtlCol="0">
            <a:spAutoFit/>
          </a:bodyPr>
          <a:lstStyle/>
          <a:p>
            <a:pPr algn="ctr"/>
            <a:r>
              <a:rPr lang="fi-FI" dirty="0">
                <a:solidFill>
                  <a:schemeClr val="accent1"/>
                </a:solidFill>
              </a:rPr>
              <a:t>Pilotointiversio</a:t>
            </a:r>
          </a:p>
        </p:txBody>
      </p:sp>
    </p:spTree>
    <p:extLst>
      <p:ext uri="{BB962C8B-B14F-4D97-AF65-F5344CB8AC3E}">
        <p14:creationId xmlns:p14="http://schemas.microsoft.com/office/powerpoint/2010/main" val="551298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E1208416-9E94-18D1-C418-C9B99E46D527}"/>
              </a:ext>
            </a:extLst>
          </p:cNvPr>
          <p:cNvSpPr>
            <a:spLocks noGrp="1"/>
          </p:cNvSpPr>
          <p:nvPr>
            <p:ph type="title"/>
          </p:nvPr>
        </p:nvSpPr>
        <p:spPr>
          <a:xfrm>
            <a:off x="838200" y="293413"/>
            <a:ext cx="6540469" cy="646772"/>
          </a:xfrm>
        </p:spPr>
        <p:txBody>
          <a:bodyPr>
            <a:normAutofit/>
          </a:bodyPr>
          <a:lstStyle/>
          <a:p>
            <a:r>
              <a:rPr lang="fi-FI" sz="3000"/>
              <a:t>Näin toimimme! -toimintamallin sisällys</a:t>
            </a:r>
          </a:p>
        </p:txBody>
      </p:sp>
      <p:sp>
        <p:nvSpPr>
          <p:cNvPr id="2" name="Rounded Rectangle 1">
            <a:extLst>
              <a:ext uri="{FF2B5EF4-FFF2-40B4-BE49-F238E27FC236}">
                <a16:creationId xmlns:a16="http://schemas.microsoft.com/office/drawing/2014/main" id="{33E27D5B-6478-C25D-2547-63459BF24D71}"/>
              </a:ext>
            </a:extLst>
          </p:cNvPr>
          <p:cNvSpPr/>
          <p:nvPr/>
        </p:nvSpPr>
        <p:spPr>
          <a:xfrm>
            <a:off x="7422327" y="420224"/>
            <a:ext cx="2844000" cy="360000"/>
          </a:xfrm>
          <a:prstGeom prst="roundRect">
            <a:avLst>
              <a:gd name="adj" fmla="val 5000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i-FI" sz="1600" b="1" dirty="0">
                <a:solidFill>
                  <a:schemeClr val="accent1"/>
                </a:solidFill>
                <a:latin typeface="Calibri" panose="020F0502020204030204" pitchFamily="34" charset="0"/>
                <a:cs typeface="Calibri" panose="020F0502020204030204" pitchFamily="34" charset="0"/>
              </a:rPr>
              <a:t>Siirry </a:t>
            </a:r>
            <a:r>
              <a:rPr lang="fi-FI" sz="1600" b="1" dirty="0" err="1">
                <a:solidFill>
                  <a:schemeClr val="accent1"/>
                </a:solidFill>
                <a:latin typeface="Calibri" panose="020F0502020204030204" pitchFamily="34" charset="0"/>
                <a:cs typeface="Calibri" panose="020F0502020204030204" pitchFamily="34" charset="0"/>
              </a:rPr>
              <a:t>aiheeseen</a:t>
            </a:r>
            <a:r>
              <a:rPr lang="fi-FI" sz="1600" b="1">
                <a:solidFill>
                  <a:schemeClr val="accent1"/>
                </a:solidFill>
                <a:latin typeface="Calibri" panose="020F0502020204030204" pitchFamily="34" charset="0"/>
                <a:cs typeface="Calibri" panose="020F0502020204030204" pitchFamily="34" charset="0"/>
              </a:rPr>
              <a:t> klikkaamalla</a:t>
            </a:r>
          </a:p>
        </p:txBody>
      </p:sp>
      <p:sp>
        <p:nvSpPr>
          <p:cNvPr id="27" name="TextBox 26">
            <a:hlinkClick r:id="rId3" action="ppaction://hlinksldjump"/>
            <a:extLst>
              <a:ext uri="{FF2B5EF4-FFF2-40B4-BE49-F238E27FC236}">
                <a16:creationId xmlns:a16="http://schemas.microsoft.com/office/drawing/2014/main" id="{8207AF8C-7D1E-5067-0830-43D5A5360DFA}"/>
              </a:ext>
            </a:extLst>
          </p:cNvPr>
          <p:cNvSpPr txBox="1"/>
          <p:nvPr/>
        </p:nvSpPr>
        <p:spPr>
          <a:xfrm>
            <a:off x="901783" y="907034"/>
            <a:ext cx="10683735" cy="324274"/>
          </a:xfrm>
          <a:prstGeom prst="roundRect">
            <a:avLst>
              <a:gd name="adj" fmla="val 50000"/>
            </a:avLst>
          </a:prstGeom>
          <a:solidFill>
            <a:schemeClr val="accent1"/>
          </a:solidFill>
        </p:spPr>
        <p:txBody>
          <a:bodyPr wrap="square" tIns="0" bIns="0" rtlCol="0" anchor="ctr" anchorCtr="0">
            <a:noAutofit/>
          </a:bodyPr>
          <a:lstStyle/>
          <a:p>
            <a:pPr marL="72000" indent="0" algn="ctr">
              <a:buNone/>
            </a:pPr>
            <a:r>
              <a:rPr lang="fi-FI" sz="1600" b="1" dirty="0">
                <a:solidFill>
                  <a:schemeClr val="bg2">
                    <a:alpha val="99000"/>
                  </a:schemeClr>
                </a:solidFill>
                <a:latin typeface="Calibri" panose="020F0502020204030204" pitchFamily="34" charset="0"/>
                <a:cs typeface="Calibri" panose="020F0502020204030204" pitchFamily="34" charset="0"/>
              </a:rPr>
              <a:t>Johdanto toimintamalliin</a:t>
            </a:r>
          </a:p>
        </p:txBody>
      </p:sp>
      <p:sp>
        <p:nvSpPr>
          <p:cNvPr id="40" name="Rounded Rectangle 39">
            <a:hlinkClick r:id="rId3" action="ppaction://hlinksldjump"/>
            <a:extLst>
              <a:ext uri="{FF2B5EF4-FFF2-40B4-BE49-F238E27FC236}">
                <a16:creationId xmlns:a16="http://schemas.microsoft.com/office/drawing/2014/main" id="{27196563-5C10-1AD2-DCAF-52CFA7880821}"/>
              </a:ext>
            </a:extLst>
          </p:cNvPr>
          <p:cNvSpPr/>
          <p:nvPr/>
        </p:nvSpPr>
        <p:spPr>
          <a:xfrm>
            <a:off x="901783" y="1312676"/>
            <a:ext cx="2216321" cy="504000"/>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tIns="46800" bIns="46800" rtlCol="0" anchor="ctr"/>
          <a:lstStyle/>
          <a:p>
            <a:pPr algn="ctr"/>
            <a:r>
              <a:rPr lang="fi-FI" sz="1500" b="1" dirty="0">
                <a:solidFill>
                  <a:srgbClr val="000000"/>
                </a:solidFill>
                <a:latin typeface="Calibri" panose="020F0502020204030204" pitchFamily="34" charset="0"/>
                <a:cs typeface="Calibri" panose="020F0502020204030204" pitchFamily="34" charset="0"/>
              </a:rPr>
              <a:t>Lukijalle</a:t>
            </a:r>
          </a:p>
        </p:txBody>
      </p:sp>
      <p:sp>
        <p:nvSpPr>
          <p:cNvPr id="68" name="Rounded Rectangle 67">
            <a:hlinkClick r:id="rId4" action="ppaction://hlinksldjump"/>
            <a:extLst>
              <a:ext uri="{FF2B5EF4-FFF2-40B4-BE49-F238E27FC236}">
                <a16:creationId xmlns:a16="http://schemas.microsoft.com/office/drawing/2014/main" id="{8A6076C7-E931-1CC6-6EB6-1EC5062B69BF}"/>
              </a:ext>
            </a:extLst>
          </p:cNvPr>
          <p:cNvSpPr/>
          <p:nvPr/>
        </p:nvSpPr>
        <p:spPr>
          <a:xfrm>
            <a:off x="3216407" y="1312676"/>
            <a:ext cx="2516920" cy="504000"/>
          </a:xfrm>
          <a:prstGeom prst="roundRect">
            <a:avLst>
              <a:gd name="adj" fmla="val 47648"/>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tIns="46800" bIns="46800" rtlCol="0" anchor="ctr"/>
          <a:lstStyle/>
          <a:p>
            <a:pPr algn="ctr"/>
            <a:r>
              <a:rPr lang="fi-FI" sz="1500" b="1" dirty="0">
                <a:solidFill>
                  <a:srgbClr val="000000"/>
                </a:solidFill>
                <a:latin typeface="Calibri" panose="020F0502020204030204" pitchFamily="34" charset="0"/>
                <a:cs typeface="Calibri" panose="020F0502020204030204" pitchFamily="34" charset="0"/>
              </a:rPr>
              <a:t>Mistä puhumme, kun puhumme kiusaamisesta? </a:t>
            </a:r>
          </a:p>
        </p:txBody>
      </p:sp>
      <p:sp>
        <p:nvSpPr>
          <p:cNvPr id="70" name="Rounded Rectangle 69">
            <a:hlinkClick r:id="rId5" action="ppaction://hlinksldjump"/>
            <a:extLst>
              <a:ext uri="{FF2B5EF4-FFF2-40B4-BE49-F238E27FC236}">
                <a16:creationId xmlns:a16="http://schemas.microsoft.com/office/drawing/2014/main" id="{55BF02FB-3653-AA27-22F8-86C87AC5F994}"/>
              </a:ext>
            </a:extLst>
          </p:cNvPr>
          <p:cNvSpPr/>
          <p:nvPr/>
        </p:nvSpPr>
        <p:spPr>
          <a:xfrm>
            <a:off x="5831630" y="1312676"/>
            <a:ext cx="2917990" cy="504000"/>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tIns="46800" bIns="46800" rtlCol="0" anchor="ctr"/>
          <a:lstStyle/>
          <a:p>
            <a:pPr marL="72000" indent="0" algn="ctr">
              <a:lnSpc>
                <a:spcPct val="90000"/>
              </a:lnSpc>
              <a:spcBef>
                <a:spcPts val="600"/>
              </a:spcBef>
              <a:spcAft>
                <a:spcPts val="600"/>
              </a:spcAft>
              <a:buNone/>
            </a:pPr>
            <a:r>
              <a:rPr lang="fi-FI" sz="1500" b="1" dirty="0">
                <a:solidFill>
                  <a:srgbClr val="000000"/>
                </a:solidFill>
                <a:latin typeface="Calibri" panose="020F0502020204030204" pitchFamily="34" charset="0"/>
                <a:cs typeface="Calibri" panose="020F0502020204030204" pitchFamily="34" charset="0"/>
              </a:rPr>
              <a:t>Toimintamallin soveltaminen esiopetuksessa</a:t>
            </a:r>
          </a:p>
        </p:txBody>
      </p:sp>
      <p:sp>
        <p:nvSpPr>
          <p:cNvPr id="69" name="Rounded Rectangle 68">
            <a:hlinkClick r:id="rId6" action="ppaction://hlinksldjump"/>
            <a:extLst>
              <a:ext uri="{FF2B5EF4-FFF2-40B4-BE49-F238E27FC236}">
                <a16:creationId xmlns:a16="http://schemas.microsoft.com/office/drawing/2014/main" id="{02274A6E-7EC0-DC90-EB56-2D670F7E0311}"/>
              </a:ext>
            </a:extLst>
          </p:cNvPr>
          <p:cNvSpPr/>
          <p:nvPr/>
        </p:nvSpPr>
        <p:spPr>
          <a:xfrm>
            <a:off x="8860872" y="1312676"/>
            <a:ext cx="2724646" cy="504000"/>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tIns="46800" bIns="46800" rtlCol="0" anchor="ctr"/>
          <a:lstStyle/>
          <a:p>
            <a:pPr algn="ctr"/>
            <a:r>
              <a:rPr lang="fi-FI" sz="1500" b="1" dirty="0">
                <a:solidFill>
                  <a:srgbClr val="000000"/>
                </a:solidFill>
                <a:latin typeface="Calibri" panose="020F0502020204030204" pitchFamily="34" charset="0"/>
                <a:cs typeface="Calibri" panose="020F0502020204030204" pitchFamily="34" charset="0"/>
              </a:rPr>
              <a:t>Kodin ja koulun kumppanuus</a:t>
            </a:r>
          </a:p>
        </p:txBody>
      </p:sp>
      <p:sp>
        <p:nvSpPr>
          <p:cNvPr id="4" name="TextBox 3">
            <a:hlinkClick r:id="rId7" action="ppaction://hlinksldjump"/>
            <a:extLst>
              <a:ext uri="{FF2B5EF4-FFF2-40B4-BE49-F238E27FC236}">
                <a16:creationId xmlns:a16="http://schemas.microsoft.com/office/drawing/2014/main" id="{E12140D3-0C2E-A455-E42F-21B8894E48DA}"/>
              </a:ext>
            </a:extLst>
          </p:cNvPr>
          <p:cNvSpPr txBox="1"/>
          <p:nvPr/>
        </p:nvSpPr>
        <p:spPr>
          <a:xfrm>
            <a:off x="888833" y="1900988"/>
            <a:ext cx="10683735" cy="324274"/>
          </a:xfrm>
          <a:prstGeom prst="roundRect">
            <a:avLst>
              <a:gd name="adj" fmla="val 50000"/>
            </a:avLst>
          </a:prstGeom>
          <a:solidFill>
            <a:schemeClr val="accent1"/>
          </a:solidFill>
        </p:spPr>
        <p:txBody>
          <a:bodyPr wrap="square" tIns="0" bIns="0" rtlCol="0" anchor="ctr" anchorCtr="0">
            <a:noAutofit/>
          </a:bodyPr>
          <a:lstStyle/>
          <a:p>
            <a:pPr marL="72000" indent="0" algn="ctr">
              <a:buNone/>
            </a:pPr>
            <a:r>
              <a:rPr lang="fi-FI" sz="1600" b="1" dirty="0">
                <a:solidFill>
                  <a:schemeClr val="bg2">
                    <a:alpha val="99000"/>
                  </a:schemeClr>
                </a:solidFill>
                <a:latin typeface="Calibri" panose="020F0502020204030204" pitchFamily="34" charset="0"/>
                <a:cs typeface="Calibri" panose="020F0502020204030204" pitchFamily="34" charset="0"/>
              </a:rPr>
              <a:t>Ennaltaehkäisy</a:t>
            </a:r>
          </a:p>
        </p:txBody>
      </p:sp>
      <p:sp>
        <p:nvSpPr>
          <p:cNvPr id="71" name="Rounded Rectangle 70">
            <a:hlinkClick r:id="rId7" action="ppaction://hlinksldjump"/>
            <a:extLst>
              <a:ext uri="{FF2B5EF4-FFF2-40B4-BE49-F238E27FC236}">
                <a16:creationId xmlns:a16="http://schemas.microsoft.com/office/drawing/2014/main" id="{4E41102F-6AEF-9F84-EBDD-DE5E1C85A542}"/>
              </a:ext>
            </a:extLst>
          </p:cNvPr>
          <p:cNvSpPr/>
          <p:nvPr/>
        </p:nvSpPr>
        <p:spPr>
          <a:xfrm>
            <a:off x="888833" y="2289604"/>
            <a:ext cx="5292000" cy="540000"/>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36000" rIns="36000" rtlCol="0" anchor="ctr"/>
          <a:lstStyle/>
          <a:p>
            <a:pPr marL="72000" indent="0" algn="ctr">
              <a:lnSpc>
                <a:spcPct val="90000"/>
              </a:lnSpc>
              <a:spcBef>
                <a:spcPts val="600"/>
              </a:spcBef>
              <a:spcAft>
                <a:spcPts val="600"/>
              </a:spcAft>
              <a:buNone/>
            </a:pPr>
            <a:r>
              <a:rPr lang="fi-FI" sz="1500" b="1" dirty="0">
                <a:solidFill>
                  <a:srgbClr val="000000"/>
                </a:solidFill>
                <a:latin typeface="Calibri" panose="020F0502020204030204" pitchFamily="34" charset="0"/>
                <a:cs typeface="Calibri" panose="020F0502020204030204" pitchFamily="34" charset="0"/>
              </a:rPr>
              <a:t>Kiusaamisen ennalta­ehkäisy pedagogisin ratkaisuin</a:t>
            </a:r>
          </a:p>
        </p:txBody>
      </p:sp>
      <p:sp>
        <p:nvSpPr>
          <p:cNvPr id="73" name="Rounded Rectangle 72">
            <a:hlinkClick r:id="rId8" action="ppaction://hlinksldjump"/>
            <a:extLst>
              <a:ext uri="{FF2B5EF4-FFF2-40B4-BE49-F238E27FC236}">
                <a16:creationId xmlns:a16="http://schemas.microsoft.com/office/drawing/2014/main" id="{25BED8C2-19D1-D42E-7825-9B216DB365F2}"/>
              </a:ext>
            </a:extLst>
          </p:cNvPr>
          <p:cNvSpPr/>
          <p:nvPr/>
        </p:nvSpPr>
        <p:spPr>
          <a:xfrm>
            <a:off x="6293518" y="2283908"/>
            <a:ext cx="5292000" cy="540000"/>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500" b="1" dirty="0">
                <a:solidFill>
                  <a:srgbClr val="000000"/>
                </a:solidFill>
                <a:latin typeface="Calibri" panose="020F0502020204030204" pitchFamily="34" charset="0"/>
                <a:cs typeface="Calibri" panose="020F0502020204030204" pitchFamily="34" charset="0"/>
              </a:rPr>
              <a:t>Kiusaamisenvastaisen toimintakulttuurin teesit</a:t>
            </a:r>
          </a:p>
        </p:txBody>
      </p:sp>
      <p:sp>
        <p:nvSpPr>
          <p:cNvPr id="5" name="TextBox 4">
            <a:hlinkClick r:id="rId9" action="ppaction://hlinksldjump"/>
            <a:extLst>
              <a:ext uri="{FF2B5EF4-FFF2-40B4-BE49-F238E27FC236}">
                <a16:creationId xmlns:a16="http://schemas.microsoft.com/office/drawing/2014/main" id="{C1FADE03-2863-D2A9-553E-00C64AEB2AFC}"/>
              </a:ext>
            </a:extLst>
          </p:cNvPr>
          <p:cNvSpPr txBox="1"/>
          <p:nvPr/>
        </p:nvSpPr>
        <p:spPr>
          <a:xfrm>
            <a:off x="886352" y="2901155"/>
            <a:ext cx="10683735" cy="324274"/>
          </a:xfrm>
          <a:prstGeom prst="roundRect">
            <a:avLst>
              <a:gd name="adj" fmla="val 50000"/>
            </a:avLst>
          </a:prstGeom>
          <a:solidFill>
            <a:schemeClr val="accent1"/>
          </a:solidFill>
        </p:spPr>
        <p:txBody>
          <a:bodyPr wrap="square" tIns="0" bIns="0" rtlCol="0" anchor="ctr" anchorCtr="0">
            <a:noAutofit/>
          </a:bodyPr>
          <a:lstStyle/>
          <a:p>
            <a:pPr marL="72000" indent="0" algn="ctr">
              <a:buNone/>
            </a:pPr>
            <a:r>
              <a:rPr lang="fi-FI" sz="1600" b="1" dirty="0">
                <a:solidFill>
                  <a:schemeClr val="bg2">
                    <a:alpha val="99000"/>
                  </a:schemeClr>
                </a:solidFill>
                <a:latin typeface="Calibri" panose="020F0502020204030204" pitchFamily="34" charset="0"/>
                <a:cs typeface="Calibri" panose="020F0502020204030204" pitchFamily="34" charset="0"/>
              </a:rPr>
              <a:t>Tunnistaminen ja vastuunjako</a:t>
            </a:r>
          </a:p>
        </p:txBody>
      </p:sp>
      <p:sp>
        <p:nvSpPr>
          <p:cNvPr id="74" name="Rounded Rectangle 73">
            <a:hlinkClick r:id="rId9" action="ppaction://hlinksldjump"/>
            <a:extLst>
              <a:ext uri="{FF2B5EF4-FFF2-40B4-BE49-F238E27FC236}">
                <a16:creationId xmlns:a16="http://schemas.microsoft.com/office/drawing/2014/main" id="{45431DF1-3CB6-3C67-037C-4AB41A0960F2}"/>
              </a:ext>
            </a:extLst>
          </p:cNvPr>
          <p:cNvSpPr/>
          <p:nvPr/>
        </p:nvSpPr>
        <p:spPr>
          <a:xfrm>
            <a:off x="886352" y="3274279"/>
            <a:ext cx="5292000" cy="540000"/>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500" b="1" dirty="0">
                <a:solidFill>
                  <a:srgbClr val="000000"/>
                </a:solidFill>
                <a:latin typeface="Calibri" panose="020F0502020204030204" pitchFamily="34" charset="0"/>
                <a:cs typeface="Calibri" panose="020F0502020204030204" pitchFamily="34" charset="0"/>
              </a:rPr>
              <a:t>Kiusaamisen ja lain­vastaisten tekojen tunnistaminen</a:t>
            </a:r>
          </a:p>
        </p:txBody>
      </p:sp>
      <p:sp>
        <p:nvSpPr>
          <p:cNvPr id="76" name="Rounded Rectangle 75">
            <a:hlinkClick r:id="rId10" action="ppaction://hlinksldjump"/>
            <a:extLst>
              <a:ext uri="{FF2B5EF4-FFF2-40B4-BE49-F238E27FC236}">
                <a16:creationId xmlns:a16="http://schemas.microsoft.com/office/drawing/2014/main" id="{A791A719-C706-EB78-C690-EA02CDEC3EDC}"/>
              </a:ext>
            </a:extLst>
          </p:cNvPr>
          <p:cNvSpPr/>
          <p:nvPr/>
        </p:nvSpPr>
        <p:spPr>
          <a:xfrm>
            <a:off x="6293518" y="3274279"/>
            <a:ext cx="5292000" cy="540000"/>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500" b="1" dirty="0">
                <a:solidFill>
                  <a:srgbClr val="000000"/>
                </a:solidFill>
                <a:latin typeface="Calibri" panose="020F0502020204030204" pitchFamily="34" charset="0"/>
                <a:cs typeface="Calibri" panose="020F0502020204030204" pitchFamily="34" charset="0"/>
              </a:rPr>
              <a:t>Toimivaltuudet ja ilmoitusvelvollisuus </a:t>
            </a:r>
          </a:p>
        </p:txBody>
      </p:sp>
      <p:sp>
        <p:nvSpPr>
          <p:cNvPr id="6" name="TextBox 5">
            <a:hlinkClick r:id="rId11" action="ppaction://hlinksldjump"/>
            <a:extLst>
              <a:ext uri="{FF2B5EF4-FFF2-40B4-BE49-F238E27FC236}">
                <a16:creationId xmlns:a16="http://schemas.microsoft.com/office/drawing/2014/main" id="{7F1F97E1-5862-0349-CD81-37B608C6D120}"/>
              </a:ext>
            </a:extLst>
          </p:cNvPr>
          <p:cNvSpPr txBox="1"/>
          <p:nvPr/>
        </p:nvSpPr>
        <p:spPr>
          <a:xfrm>
            <a:off x="901783" y="3875626"/>
            <a:ext cx="10683735" cy="324274"/>
          </a:xfrm>
          <a:prstGeom prst="roundRect">
            <a:avLst>
              <a:gd name="adj" fmla="val 50000"/>
            </a:avLst>
          </a:prstGeom>
          <a:solidFill>
            <a:schemeClr val="accent1"/>
          </a:solidFill>
        </p:spPr>
        <p:txBody>
          <a:bodyPr wrap="square" tIns="0" bIns="0" rtlCol="0" anchor="ctr" anchorCtr="0">
            <a:noAutofit/>
          </a:bodyPr>
          <a:lstStyle/>
          <a:p>
            <a:pPr marL="72000" indent="0" algn="ctr">
              <a:buNone/>
            </a:pPr>
            <a:r>
              <a:rPr lang="fi-FI" sz="1600" b="1" dirty="0">
                <a:solidFill>
                  <a:schemeClr val="bg2">
                    <a:alpha val="99000"/>
                  </a:schemeClr>
                </a:solidFill>
                <a:latin typeface="Calibri" panose="020F0502020204030204" pitchFamily="34" charset="0"/>
                <a:cs typeface="Calibri" panose="020F0502020204030204" pitchFamily="34" charset="0"/>
              </a:rPr>
              <a:t>Kiusaamisen ja lainvastaisten tekojen selvittely</a:t>
            </a:r>
          </a:p>
        </p:txBody>
      </p:sp>
      <p:sp>
        <p:nvSpPr>
          <p:cNvPr id="80" name="Rounded Rectangle 79">
            <a:hlinkClick r:id="rId11" action="ppaction://hlinksldjump"/>
            <a:extLst>
              <a:ext uri="{FF2B5EF4-FFF2-40B4-BE49-F238E27FC236}">
                <a16:creationId xmlns:a16="http://schemas.microsoft.com/office/drawing/2014/main" id="{C5B7B893-C746-35D1-CAEB-1450A14F0897}"/>
              </a:ext>
            </a:extLst>
          </p:cNvPr>
          <p:cNvSpPr/>
          <p:nvPr/>
        </p:nvSpPr>
        <p:spPr>
          <a:xfrm>
            <a:off x="901783" y="4270584"/>
            <a:ext cx="1415735" cy="503999"/>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500" b="1" dirty="0">
                <a:solidFill>
                  <a:srgbClr val="000000"/>
                </a:solidFill>
                <a:latin typeface="Calibri" panose="020F0502020204030204" pitchFamily="34" charset="0"/>
                <a:cs typeface="Calibri" panose="020F0502020204030204" pitchFamily="34" charset="0"/>
              </a:rPr>
              <a:t>Reagoinnilla on väliä</a:t>
            </a:r>
          </a:p>
        </p:txBody>
      </p:sp>
      <p:sp>
        <p:nvSpPr>
          <p:cNvPr id="99" name="Rounded Rectangle 98">
            <a:hlinkClick r:id="rId12" action="ppaction://hlinksldjump"/>
            <a:extLst>
              <a:ext uri="{FF2B5EF4-FFF2-40B4-BE49-F238E27FC236}">
                <a16:creationId xmlns:a16="http://schemas.microsoft.com/office/drawing/2014/main" id="{21B8F07F-A4C1-F59C-6BBA-43839185EBE3}"/>
              </a:ext>
            </a:extLst>
          </p:cNvPr>
          <p:cNvSpPr/>
          <p:nvPr/>
        </p:nvSpPr>
        <p:spPr>
          <a:xfrm>
            <a:off x="2371198" y="4286546"/>
            <a:ext cx="1793057" cy="503999"/>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500" b="1" dirty="0">
                <a:solidFill>
                  <a:srgbClr val="000000"/>
                </a:solidFill>
                <a:latin typeface="Calibri" panose="020F0502020204030204" pitchFamily="34" charset="0"/>
                <a:cs typeface="Calibri" panose="020F0502020204030204" pitchFamily="34" charset="0"/>
              </a:rPr>
              <a:t>1. Kiusaaminen on juuri havaittu</a:t>
            </a:r>
          </a:p>
        </p:txBody>
      </p:sp>
      <p:sp>
        <p:nvSpPr>
          <p:cNvPr id="82" name="Rounded Rectangle 81">
            <a:hlinkClick r:id="rId13" action="ppaction://hlinksldjump"/>
            <a:extLst>
              <a:ext uri="{FF2B5EF4-FFF2-40B4-BE49-F238E27FC236}">
                <a16:creationId xmlns:a16="http://schemas.microsoft.com/office/drawing/2014/main" id="{FB378C82-C5EF-C551-92A4-A2840ACD01CF}"/>
              </a:ext>
            </a:extLst>
          </p:cNvPr>
          <p:cNvSpPr/>
          <p:nvPr/>
        </p:nvSpPr>
        <p:spPr>
          <a:xfrm>
            <a:off x="4217935" y="4296450"/>
            <a:ext cx="2339632" cy="503999"/>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lnSpc>
                <a:spcPct val="90000"/>
              </a:lnSpc>
            </a:pPr>
            <a:r>
              <a:rPr lang="fi-FI" sz="1500" b="1" dirty="0">
                <a:solidFill>
                  <a:srgbClr val="000000"/>
                </a:solidFill>
                <a:latin typeface="Calibri" panose="020F0502020204030204" pitchFamily="34" charset="0"/>
                <a:cs typeface="Calibri" panose="020F0502020204030204" pitchFamily="34" charset="0"/>
              </a:rPr>
              <a:t>2. Kiusaaminen jatkuu tai tulee tietoon viiveellä</a:t>
            </a:r>
          </a:p>
        </p:txBody>
      </p:sp>
      <p:sp>
        <p:nvSpPr>
          <p:cNvPr id="81" name="Rounded Rectangle 80">
            <a:hlinkClick r:id="rId14" action="ppaction://hlinksldjump"/>
            <a:extLst>
              <a:ext uri="{FF2B5EF4-FFF2-40B4-BE49-F238E27FC236}">
                <a16:creationId xmlns:a16="http://schemas.microsoft.com/office/drawing/2014/main" id="{5526DC49-BCA8-9590-8459-BF3E4CC02B53}"/>
              </a:ext>
            </a:extLst>
          </p:cNvPr>
          <p:cNvSpPr/>
          <p:nvPr/>
        </p:nvSpPr>
        <p:spPr>
          <a:xfrm>
            <a:off x="6611247" y="4286546"/>
            <a:ext cx="3042936" cy="503999"/>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Ins="36000" rtlCol="0" anchor="ctr"/>
          <a:lstStyle/>
          <a:p>
            <a:pPr algn="ctr">
              <a:lnSpc>
                <a:spcPct val="90000"/>
              </a:lnSpc>
            </a:pPr>
            <a:r>
              <a:rPr lang="fi-FI" sz="1500" b="1" dirty="0">
                <a:solidFill>
                  <a:srgbClr val="000000"/>
                </a:solidFill>
                <a:latin typeface="Calibri" panose="020F0502020204030204" pitchFamily="34" charset="0"/>
                <a:cs typeface="Calibri" panose="020F0502020204030204" pitchFamily="34" charset="0"/>
              </a:rPr>
              <a:t>3. Kiusaaminen jatkuu edelleen tai siihen liittyy vakavaa väkivaltaa</a:t>
            </a:r>
          </a:p>
        </p:txBody>
      </p:sp>
      <p:sp>
        <p:nvSpPr>
          <p:cNvPr id="100" name="Rounded Rectangle 99">
            <a:hlinkClick r:id="rId15" action="ppaction://hlinksldjump"/>
            <a:extLst>
              <a:ext uri="{FF2B5EF4-FFF2-40B4-BE49-F238E27FC236}">
                <a16:creationId xmlns:a16="http://schemas.microsoft.com/office/drawing/2014/main" id="{31160385-9C90-6D7E-1B9D-A8FC75DD0B28}"/>
              </a:ext>
            </a:extLst>
          </p:cNvPr>
          <p:cNvSpPr/>
          <p:nvPr/>
        </p:nvSpPr>
        <p:spPr>
          <a:xfrm>
            <a:off x="9707863" y="4286546"/>
            <a:ext cx="1877655" cy="503999"/>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500" b="1" dirty="0">
                <a:solidFill>
                  <a:srgbClr val="000000"/>
                </a:solidFill>
                <a:latin typeface="Calibri" panose="020F0502020204030204" pitchFamily="34" charset="0"/>
                <a:cs typeface="Calibri" panose="020F0502020204030204" pitchFamily="34" charset="0"/>
              </a:rPr>
              <a:t>Huomioita kirjaamiseen </a:t>
            </a:r>
          </a:p>
        </p:txBody>
      </p:sp>
      <p:sp>
        <p:nvSpPr>
          <p:cNvPr id="12" name="TextBox 11">
            <a:hlinkClick r:id="rId16" action="ppaction://hlinksldjump"/>
            <a:extLst>
              <a:ext uri="{FF2B5EF4-FFF2-40B4-BE49-F238E27FC236}">
                <a16:creationId xmlns:a16="http://schemas.microsoft.com/office/drawing/2014/main" id="{391D4C5E-B171-2410-D085-D8CB3F0BA31F}"/>
              </a:ext>
            </a:extLst>
          </p:cNvPr>
          <p:cNvSpPr txBox="1"/>
          <p:nvPr/>
        </p:nvSpPr>
        <p:spPr>
          <a:xfrm>
            <a:off x="886352" y="4847536"/>
            <a:ext cx="10683735" cy="324274"/>
          </a:xfrm>
          <a:prstGeom prst="roundRect">
            <a:avLst>
              <a:gd name="adj" fmla="val 50000"/>
            </a:avLst>
          </a:prstGeom>
          <a:solidFill>
            <a:schemeClr val="accent1"/>
          </a:solidFill>
        </p:spPr>
        <p:txBody>
          <a:bodyPr wrap="square" tIns="0" bIns="0" rtlCol="0" anchor="ctr" anchorCtr="0">
            <a:noAutofit/>
          </a:bodyPr>
          <a:lstStyle/>
          <a:p>
            <a:pPr marL="72000" indent="0" algn="ctr">
              <a:buNone/>
            </a:pPr>
            <a:r>
              <a:rPr lang="fi-FI" sz="1600" b="1" dirty="0">
                <a:solidFill>
                  <a:schemeClr val="bg2">
                    <a:alpha val="99000"/>
                  </a:schemeClr>
                </a:solidFill>
                <a:latin typeface="Calibri" panose="020F0502020204030204" pitchFamily="34" charset="0"/>
                <a:cs typeface="Calibri" panose="020F0502020204030204" pitchFamily="34" charset="0"/>
              </a:rPr>
              <a:t>Kiusaaminen vapaa-ajalla: koulun ja kodin roolit</a:t>
            </a:r>
          </a:p>
        </p:txBody>
      </p:sp>
      <p:sp>
        <p:nvSpPr>
          <p:cNvPr id="77" name="Rounded Rectangle 76">
            <a:hlinkClick r:id="rId16" action="ppaction://hlinksldjump"/>
            <a:extLst>
              <a:ext uri="{FF2B5EF4-FFF2-40B4-BE49-F238E27FC236}">
                <a16:creationId xmlns:a16="http://schemas.microsoft.com/office/drawing/2014/main" id="{79C1CF73-CCAA-77A4-EAEF-446B50A440C9}"/>
              </a:ext>
            </a:extLst>
          </p:cNvPr>
          <p:cNvSpPr/>
          <p:nvPr/>
        </p:nvSpPr>
        <p:spPr>
          <a:xfrm>
            <a:off x="886352" y="5244763"/>
            <a:ext cx="5292000" cy="504000"/>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500" b="1" dirty="0">
                <a:solidFill>
                  <a:srgbClr val="000000"/>
                </a:solidFill>
                <a:latin typeface="Calibri" panose="020F0502020204030204" pitchFamily="34" charset="0"/>
                <a:cs typeface="Calibri" panose="020F0502020204030204" pitchFamily="34" charset="0"/>
              </a:rPr>
              <a:t>Kiusaaminen vapaa-ajalla ja somessa</a:t>
            </a:r>
          </a:p>
        </p:txBody>
      </p:sp>
      <p:sp>
        <p:nvSpPr>
          <p:cNvPr id="79" name="Rounded Rectangle 78">
            <a:hlinkClick r:id="rId17" action="ppaction://hlinksldjump"/>
            <a:extLst>
              <a:ext uri="{FF2B5EF4-FFF2-40B4-BE49-F238E27FC236}">
                <a16:creationId xmlns:a16="http://schemas.microsoft.com/office/drawing/2014/main" id="{498A3AA3-D808-C9B2-C0AE-7D7213BA2D20}"/>
              </a:ext>
            </a:extLst>
          </p:cNvPr>
          <p:cNvSpPr/>
          <p:nvPr/>
        </p:nvSpPr>
        <p:spPr>
          <a:xfrm>
            <a:off x="6293518" y="5244763"/>
            <a:ext cx="5292000" cy="504000"/>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lIns="36000" rtlCol="0" anchor="ctr"/>
          <a:lstStyle/>
          <a:p>
            <a:pPr marL="72000" indent="0" algn="ctr">
              <a:spcBef>
                <a:spcPts val="400"/>
              </a:spcBef>
              <a:spcAft>
                <a:spcPts val="400"/>
              </a:spcAft>
              <a:buNone/>
            </a:pPr>
            <a:r>
              <a:rPr lang="fi-FI" sz="1500" b="1" dirty="0">
                <a:solidFill>
                  <a:srgbClr val="000000"/>
                </a:solidFill>
                <a:latin typeface="Calibri" panose="020F0502020204030204" pitchFamily="34" charset="0"/>
                <a:cs typeface="Calibri" panose="020F0502020204030204" pitchFamily="34" charset="0"/>
              </a:rPr>
              <a:t>Huoltajan muistilista vapaa-ajan kiusaamistilanteisiin</a:t>
            </a:r>
          </a:p>
        </p:txBody>
      </p:sp>
      <p:sp>
        <p:nvSpPr>
          <p:cNvPr id="16" name="TextBox 15">
            <a:hlinkClick r:id="rId18" action="ppaction://hlinksldjump"/>
            <a:extLst>
              <a:ext uri="{FF2B5EF4-FFF2-40B4-BE49-F238E27FC236}">
                <a16:creationId xmlns:a16="http://schemas.microsoft.com/office/drawing/2014/main" id="{5A4C9B3B-9742-5B83-8C44-91C53CD7E668}"/>
              </a:ext>
            </a:extLst>
          </p:cNvPr>
          <p:cNvSpPr txBox="1"/>
          <p:nvPr/>
        </p:nvSpPr>
        <p:spPr>
          <a:xfrm>
            <a:off x="901783" y="5833706"/>
            <a:ext cx="10683735" cy="324274"/>
          </a:xfrm>
          <a:prstGeom prst="roundRect">
            <a:avLst>
              <a:gd name="adj" fmla="val 50000"/>
            </a:avLst>
          </a:prstGeom>
          <a:solidFill>
            <a:schemeClr val="accent1"/>
          </a:solidFill>
        </p:spPr>
        <p:txBody>
          <a:bodyPr wrap="square" tIns="0" bIns="0" rtlCol="0" anchor="ctr" anchorCtr="0">
            <a:noAutofit/>
          </a:bodyPr>
          <a:lstStyle/>
          <a:p>
            <a:pPr marL="72000" indent="0" algn="ctr">
              <a:buNone/>
            </a:pPr>
            <a:r>
              <a:rPr lang="fi-FI" sz="1600" b="1" dirty="0">
                <a:solidFill>
                  <a:schemeClr val="bg2">
                    <a:alpha val="99000"/>
                  </a:schemeClr>
                </a:solidFill>
                <a:latin typeface="Calibri" panose="020F0502020204030204" pitchFamily="34" charset="0"/>
                <a:cs typeface="Calibri" panose="020F0502020204030204" pitchFamily="34" charset="0"/>
              </a:rPr>
              <a:t>Mistä apua ja tukea?</a:t>
            </a:r>
          </a:p>
        </p:txBody>
      </p:sp>
      <p:sp>
        <p:nvSpPr>
          <p:cNvPr id="15" name="Rounded Rectangle 14">
            <a:hlinkClick r:id="rId16" action="ppaction://hlinksldjump"/>
            <a:extLst>
              <a:ext uri="{FF2B5EF4-FFF2-40B4-BE49-F238E27FC236}">
                <a16:creationId xmlns:a16="http://schemas.microsoft.com/office/drawing/2014/main" id="{018177E4-A76A-CD26-5519-DF4D092907ED}"/>
              </a:ext>
            </a:extLst>
          </p:cNvPr>
          <p:cNvSpPr/>
          <p:nvPr/>
        </p:nvSpPr>
        <p:spPr>
          <a:xfrm>
            <a:off x="3597650" y="6230933"/>
            <a:ext cx="5292000" cy="504000"/>
          </a:xfrm>
          <a:prstGeom prst="roundRect">
            <a:avLst>
              <a:gd name="adj" fmla="val 50000"/>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500" b="1" dirty="0">
                <a:solidFill>
                  <a:srgbClr val="000000"/>
                </a:solidFill>
                <a:latin typeface="Calibri" panose="020F0502020204030204" pitchFamily="34" charset="0"/>
                <a:cs typeface="Calibri" panose="020F0502020204030204" pitchFamily="34" charset="0"/>
              </a:rPr>
              <a:t>Monialainen yhteistyö ja tuki perheille </a:t>
            </a:r>
          </a:p>
        </p:txBody>
      </p:sp>
      <p:sp>
        <p:nvSpPr>
          <p:cNvPr id="3" name="Slide Number Placeholder 2">
            <a:extLst>
              <a:ext uri="{FF2B5EF4-FFF2-40B4-BE49-F238E27FC236}">
                <a16:creationId xmlns:a16="http://schemas.microsoft.com/office/drawing/2014/main" id="{643A8299-EE9E-E903-CEA2-5C3219054A87}"/>
              </a:ext>
            </a:extLst>
          </p:cNvPr>
          <p:cNvSpPr>
            <a:spLocks noGrp="1"/>
          </p:cNvSpPr>
          <p:nvPr>
            <p:ph type="sldNum" sz="quarter" idx="10"/>
          </p:nvPr>
        </p:nvSpPr>
        <p:spPr/>
        <p:txBody>
          <a:bodyPr/>
          <a:lstStyle/>
          <a:p>
            <a:fld id="{F2DFAC8A-11BF-1F4B-A581-9DDA2B8E9479}" type="slidenum">
              <a:rPr lang="fi-FI" smtClean="0"/>
              <a:t>2</a:t>
            </a:fld>
            <a:endParaRPr lang="fi-FI"/>
          </a:p>
        </p:txBody>
      </p:sp>
    </p:spTree>
    <p:extLst>
      <p:ext uri="{BB962C8B-B14F-4D97-AF65-F5344CB8AC3E}">
        <p14:creationId xmlns:p14="http://schemas.microsoft.com/office/powerpoint/2010/main" val="39666552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FBD51A-E607-1F49-18CD-BF05F316DFB5}"/>
              </a:ext>
            </a:extLst>
          </p:cNvPr>
          <p:cNvSpPr>
            <a:spLocks noGrp="1"/>
          </p:cNvSpPr>
          <p:nvPr>
            <p:ph type="title"/>
          </p:nvPr>
        </p:nvSpPr>
        <p:spPr>
          <a:xfrm>
            <a:off x="838200" y="726888"/>
            <a:ext cx="6639045" cy="663314"/>
          </a:xfrm>
        </p:spPr>
        <p:txBody>
          <a:bodyPr>
            <a:normAutofit fontScale="90000"/>
          </a:bodyPr>
          <a:lstStyle/>
          <a:p>
            <a:r>
              <a:rPr lang="fi-FI"/>
              <a:t>Lukijalle</a:t>
            </a:r>
          </a:p>
        </p:txBody>
      </p:sp>
      <p:sp>
        <p:nvSpPr>
          <p:cNvPr id="6" name="Content Placeholder 5">
            <a:extLst>
              <a:ext uri="{FF2B5EF4-FFF2-40B4-BE49-F238E27FC236}">
                <a16:creationId xmlns:a16="http://schemas.microsoft.com/office/drawing/2014/main" id="{0C0A4697-8EED-BCF8-418A-8382E3E7FC76}"/>
              </a:ext>
            </a:extLst>
          </p:cNvPr>
          <p:cNvSpPr txBox="1">
            <a:spLocks noGrp="1"/>
          </p:cNvSpPr>
          <p:nvPr>
            <p:ph idx="1"/>
          </p:nvPr>
        </p:nvSpPr>
        <p:spPr>
          <a:xfrm>
            <a:off x="838201" y="1449857"/>
            <a:ext cx="6766366" cy="4539704"/>
          </a:xfrm>
          <a:prstGeom prst="rect">
            <a:avLst/>
          </a:prstGeom>
          <a:noFill/>
        </p:spPr>
        <p:txBody>
          <a:bodyPr wrap="square" rtlCol="0">
            <a:spAutoFit/>
          </a:bodyPr>
          <a:lstStyle/>
          <a:p>
            <a:pPr marL="11113" indent="0">
              <a:buNone/>
            </a:pPr>
            <a:r>
              <a:rPr lang="fi-FI" sz="1600"/>
              <a:t>Näin toimimme! -toimintamalli on esi- ja perusopetuksen henkilöstön sekä muiden koulun ammattilaisten työväline. Se tukee kiusaamiseen ja lain-vastaisiin tekoihin puuttumisessa, niiden selvittämisessä ja seurannassa. Toimintamalli kokoaa yhteiset periaatteet ja ohjeet tilanteisiin, joissa tarvitaan johdonmukaista toimintaa ja monialaista yhteistyötä.</a:t>
            </a:r>
          </a:p>
          <a:p>
            <a:pPr marL="11113" indent="0">
              <a:lnSpc>
                <a:spcPct val="100000"/>
              </a:lnSpc>
              <a:buNone/>
            </a:pPr>
            <a:r>
              <a:rPr lang="fi-FI" sz="1600"/>
              <a:t>Toimintamallia voidaan soveltuvin osin hyödyntää myös oppitunneilla. </a:t>
            </a:r>
            <a:br>
              <a:rPr lang="fi-FI" sz="1600"/>
            </a:br>
            <a:r>
              <a:rPr lang="fi-FI" sz="1600"/>
              <a:t>Koska toimintamallissa korostetaan kodin ja koulun kumppanuutta, sitä on hyvä esitellä myös huoltajille esimerkiksi koulun verkkosivuilla ja vanhempainilloissa. </a:t>
            </a:r>
          </a:p>
          <a:p>
            <a:pPr marL="11113" indent="0">
              <a:buNone/>
            </a:pPr>
            <a:r>
              <a:rPr lang="fi-FI" sz="1600"/>
              <a:t>Toimintamalli on kehitetty ja pilotoitu Tampereen seudun Kohti turvallista koulua -hankkeessa sekä Kiusaamisvapaa Etelä-Pirkanmaa -hankkeessa vuosina 2025–2027. Sen kehittämiseen on osallistunut laaja joukko lasten ja nuorten parissa työskenteleviä asiantuntijoita. Oppilaat ovat osallistuneet mm. teesien kirjoittamiseen.</a:t>
            </a:r>
          </a:p>
          <a:p>
            <a:pPr marL="11113" indent="0">
              <a:buNone/>
            </a:pPr>
            <a:r>
              <a:rPr lang="fi-FI" sz="1600"/>
              <a:t>Malli otetaan laajemmin käyttöön syyslukukauden 2027 alussa. Hankkeiden työn tavoitteena ei ole yhdenmukaistaa kuntien tai koulujen toimintamalleja, vaan tarjota yhtenäisempiä rakenteita ja uusia työkaluja, joiden avulla kiusaamisen vastaista toimintakulttuuria voidaan vahvistaa paikalliset tarpeet huomioiden.</a:t>
            </a:r>
          </a:p>
        </p:txBody>
      </p:sp>
      <p:sp>
        <p:nvSpPr>
          <p:cNvPr id="16" name="TextBox 15">
            <a:extLst>
              <a:ext uri="{FF2B5EF4-FFF2-40B4-BE49-F238E27FC236}">
                <a16:creationId xmlns:a16="http://schemas.microsoft.com/office/drawing/2014/main" id="{EFE8D8C4-5453-284A-B518-CBC22306C32D}"/>
              </a:ext>
            </a:extLst>
          </p:cNvPr>
          <p:cNvSpPr txBox="1"/>
          <p:nvPr/>
        </p:nvSpPr>
        <p:spPr>
          <a:xfrm>
            <a:off x="7858245" y="4794548"/>
            <a:ext cx="3457453" cy="1159292"/>
          </a:xfrm>
          <a:prstGeom prst="rect">
            <a:avLst/>
          </a:prstGeom>
          <a:noFill/>
        </p:spPr>
        <p:txBody>
          <a:bodyPr wrap="square" rtlCol="0">
            <a:spAutoFit/>
          </a:bodyPr>
          <a:lstStyle/>
          <a:p>
            <a:pPr marL="11113" indent="0" algn="r">
              <a:spcAft>
                <a:spcPts val="1600"/>
              </a:spcAft>
              <a:buNone/>
            </a:pPr>
            <a:r>
              <a:rPr lang="fi-FI" sz="1400">
                <a:latin typeface="Calibri" panose="020F0502020204030204" pitchFamily="34" charset="0"/>
                <a:cs typeface="Calibri" panose="020F0502020204030204" pitchFamily="34" charset="0"/>
              </a:rPr>
              <a:t>Kohti turvallista koulua -hankkeen puolesta </a:t>
            </a:r>
            <a:r>
              <a:rPr lang="fi-FI" sz="1400" b="1">
                <a:solidFill>
                  <a:schemeClr val="accent1"/>
                </a:solidFill>
                <a:latin typeface="Calibri" panose="020F0502020204030204" pitchFamily="34" charset="0"/>
                <a:cs typeface="Calibri" panose="020F0502020204030204" pitchFamily="34" charset="0"/>
              </a:rPr>
              <a:t>Tiina ja Tuomo</a:t>
            </a:r>
          </a:p>
          <a:p>
            <a:pPr marL="11113" indent="0" algn="r">
              <a:spcAft>
                <a:spcPts val="1600"/>
              </a:spcAft>
              <a:buNone/>
            </a:pPr>
            <a:r>
              <a:rPr lang="fi-FI" sz="1400">
                <a:latin typeface="Calibri" panose="020F0502020204030204" pitchFamily="34" charset="0"/>
                <a:cs typeface="Calibri" panose="020F0502020204030204" pitchFamily="34" charset="0"/>
              </a:rPr>
              <a:t>Kiusaamisvapaa Etelä-Pirkanmaa -hankkeen puolesta </a:t>
            </a:r>
            <a:r>
              <a:rPr lang="fi-FI" sz="1400" b="1">
                <a:solidFill>
                  <a:schemeClr val="accent1"/>
                </a:solidFill>
                <a:latin typeface="Calibri" panose="020F0502020204030204" pitchFamily="34" charset="0"/>
                <a:cs typeface="Calibri" panose="020F0502020204030204" pitchFamily="34" charset="0"/>
              </a:rPr>
              <a:t>Tiia ja Niina</a:t>
            </a:r>
          </a:p>
        </p:txBody>
      </p:sp>
      <p:sp>
        <p:nvSpPr>
          <p:cNvPr id="2" name="Slide Number Placeholder 1">
            <a:extLst>
              <a:ext uri="{FF2B5EF4-FFF2-40B4-BE49-F238E27FC236}">
                <a16:creationId xmlns:a16="http://schemas.microsoft.com/office/drawing/2014/main" id="{C8F1D98E-6A93-F4BF-0581-E4A7B5F5B896}"/>
              </a:ext>
            </a:extLst>
          </p:cNvPr>
          <p:cNvSpPr>
            <a:spLocks noGrp="1"/>
          </p:cNvSpPr>
          <p:nvPr>
            <p:ph type="sldNum" sz="quarter" idx="10"/>
          </p:nvPr>
        </p:nvSpPr>
        <p:spPr/>
        <p:txBody>
          <a:bodyPr/>
          <a:lstStyle/>
          <a:p>
            <a:fld id="{F2DFAC8A-11BF-1F4B-A581-9DDA2B8E9479}" type="slidenum">
              <a:rPr lang="fi-FI" smtClean="0"/>
              <a:t>3</a:t>
            </a:fld>
            <a:endParaRPr lang="fi-FI"/>
          </a:p>
        </p:txBody>
      </p:sp>
      <p:pic>
        <p:nvPicPr>
          <p:cNvPr id="15" name="Picture 14">
            <a:extLst>
              <a:ext uri="{FF2B5EF4-FFF2-40B4-BE49-F238E27FC236}">
                <a16:creationId xmlns:a16="http://schemas.microsoft.com/office/drawing/2014/main" id="{F4CCF3B9-E3CD-8C6D-33C5-BBCE567394E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05846" y="587941"/>
            <a:ext cx="3929770" cy="4045352"/>
          </a:xfrm>
          <a:prstGeom prst="rect">
            <a:avLst/>
          </a:prstGeom>
        </p:spPr>
      </p:pic>
    </p:spTree>
    <p:extLst>
      <p:ext uri="{BB962C8B-B14F-4D97-AF65-F5344CB8AC3E}">
        <p14:creationId xmlns:p14="http://schemas.microsoft.com/office/powerpoint/2010/main" val="2224786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BAB7E-0C26-72A9-47BA-142B657D0436}"/>
              </a:ext>
            </a:extLst>
          </p:cNvPr>
          <p:cNvSpPr>
            <a:spLocks noGrp="1"/>
          </p:cNvSpPr>
          <p:nvPr>
            <p:ph type="title"/>
          </p:nvPr>
        </p:nvSpPr>
        <p:spPr>
          <a:xfrm>
            <a:off x="838199" y="630000"/>
            <a:ext cx="10515599" cy="562600"/>
          </a:xfrm>
        </p:spPr>
        <p:txBody>
          <a:bodyPr>
            <a:noAutofit/>
          </a:bodyPr>
          <a:lstStyle/>
          <a:p>
            <a:r>
              <a:rPr lang="fi-FI" sz="3800" dirty="0"/>
              <a:t>Mistä puhumme, kun puhumme kiusaamisesta? </a:t>
            </a:r>
            <a:r>
              <a:rPr lang="fi-FI" sz="3800" b="0" dirty="0">
                <a:solidFill>
                  <a:schemeClr val="bg1"/>
                </a:solidFill>
              </a:rPr>
              <a:t>1/2</a:t>
            </a:r>
            <a:endParaRPr lang="fi-FI" sz="3800" dirty="0">
              <a:solidFill>
                <a:schemeClr val="bg1"/>
              </a:solidFill>
            </a:endParaRPr>
          </a:p>
        </p:txBody>
      </p:sp>
      <p:sp>
        <p:nvSpPr>
          <p:cNvPr id="3" name="Content Placeholder 2">
            <a:extLst>
              <a:ext uri="{FF2B5EF4-FFF2-40B4-BE49-F238E27FC236}">
                <a16:creationId xmlns:a16="http://schemas.microsoft.com/office/drawing/2014/main" id="{43B87E93-EAAE-CAF1-C58A-6BE7F7D7FB2B}"/>
              </a:ext>
            </a:extLst>
          </p:cNvPr>
          <p:cNvSpPr>
            <a:spLocks noGrp="1"/>
          </p:cNvSpPr>
          <p:nvPr>
            <p:ph idx="1"/>
          </p:nvPr>
        </p:nvSpPr>
        <p:spPr>
          <a:xfrm>
            <a:off x="838199" y="1192600"/>
            <a:ext cx="9880601" cy="1087623"/>
          </a:xfrm>
        </p:spPr>
        <p:txBody>
          <a:bodyPr numCol="1">
            <a:noAutofit/>
          </a:bodyPr>
          <a:lstStyle/>
          <a:p>
            <a:pPr marL="11113" indent="0">
              <a:lnSpc>
                <a:spcPct val="100000"/>
              </a:lnSpc>
              <a:buNone/>
            </a:pPr>
            <a:r>
              <a:rPr lang="fi-FI" sz="2000" dirty="0"/>
              <a:t>Sanat luovat todellisuutta. Yhteinen kieli luo myös ymmärrystä ja vähentää väärintulkintoja. Siksi haluamme alkuun avata tämän toimintamallin teemaan liittyviä käsitteitä sekä perustella tekemiämme valintoja. </a:t>
            </a:r>
          </a:p>
        </p:txBody>
      </p:sp>
      <p:sp>
        <p:nvSpPr>
          <p:cNvPr id="10" name="Rectangle 9">
            <a:extLst>
              <a:ext uri="{FF2B5EF4-FFF2-40B4-BE49-F238E27FC236}">
                <a16:creationId xmlns:a16="http://schemas.microsoft.com/office/drawing/2014/main" id="{371D82DA-A5B6-8C02-8354-4A4E7800F026}"/>
              </a:ext>
              <a:ext uri="{C183D7F6-B498-43B3-948B-1728B52AA6E4}">
                <adec:decorative xmlns:adec="http://schemas.microsoft.com/office/drawing/2017/decorative" val="1"/>
              </a:ext>
            </a:extLst>
          </p:cNvPr>
          <p:cNvSpPr/>
          <p:nvPr/>
        </p:nvSpPr>
        <p:spPr>
          <a:xfrm>
            <a:off x="838198" y="2373701"/>
            <a:ext cx="4940302" cy="3463300"/>
          </a:xfrm>
          <a:prstGeom prst="rect">
            <a:avLst/>
          </a:prstGeom>
          <a:noFill/>
          <a:ln w="38100">
            <a:solidFill>
              <a:schemeClr val="tx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Content Placeholder 2">
            <a:extLst>
              <a:ext uri="{FF2B5EF4-FFF2-40B4-BE49-F238E27FC236}">
                <a16:creationId xmlns:a16="http://schemas.microsoft.com/office/drawing/2014/main" id="{549A9D1C-F8DB-BF13-7527-D2084DA41A66}"/>
              </a:ext>
            </a:extLst>
          </p:cNvPr>
          <p:cNvSpPr txBox="1">
            <a:spLocks/>
          </p:cNvSpPr>
          <p:nvPr/>
        </p:nvSpPr>
        <p:spPr>
          <a:xfrm>
            <a:off x="1085849" y="2518401"/>
            <a:ext cx="4445000" cy="3080423"/>
          </a:xfrm>
          <a:prstGeom prst="rect">
            <a:avLst/>
          </a:prstGeom>
        </p:spPr>
        <p:txBody>
          <a:bodyPr vert="horz" lIns="91440" tIns="45720" rIns="91440" bIns="45720" numCol="1" spcCol="360000" rtlCol="0">
            <a:noAutofit/>
          </a:bodyPr>
          <a:lstStyle>
            <a:lvl1pPr marL="0" indent="0" algn="l" defTabSz="914400" rtl="0" eaLnBrk="1" latinLnBrk="0" hangingPunct="1">
              <a:lnSpc>
                <a:spcPct val="95000"/>
              </a:lnSpc>
              <a:spcBef>
                <a:spcPts val="1000"/>
              </a:spcBef>
              <a:buFont typeface="Arial" panose="020B0604020202020204" pitchFamily="34" charset="0"/>
              <a:buNone/>
              <a:tabLst/>
              <a:defRPr sz="2200" b="0" i="0" kern="1200">
                <a:solidFill>
                  <a:schemeClr val="accent6"/>
                </a:solidFill>
                <a:latin typeface="Calibri" panose="020F0502020204030204" pitchFamily="34" charset="0"/>
                <a:ea typeface="+mn-ea"/>
                <a:cs typeface="Calibri" panose="020F0502020204030204" pitchFamily="34" charset="0"/>
              </a:defRPr>
            </a:lvl1pPr>
            <a:lvl2pPr marL="360000" indent="-180000" algn="l" defTabSz="914400" rtl="0" eaLnBrk="1" latinLnBrk="0" hangingPunct="1">
              <a:lnSpc>
                <a:spcPct val="95000"/>
              </a:lnSpc>
              <a:spcBef>
                <a:spcPts val="500"/>
              </a:spcBef>
              <a:buFont typeface="Arial" panose="020B0604020202020204" pitchFamily="34" charset="0"/>
              <a:buChar char="•"/>
              <a:tabLst/>
              <a:defRPr sz="1800" b="0" i="0" kern="1200">
                <a:solidFill>
                  <a:schemeClr val="accent6"/>
                </a:solidFill>
                <a:latin typeface="Calibri" panose="020F0502020204030204" pitchFamily="34" charset="0"/>
                <a:ea typeface="+mn-ea"/>
                <a:cs typeface="Calibri" panose="020F0502020204030204" pitchFamily="34" charset="0"/>
              </a:defRPr>
            </a:lvl2pPr>
            <a:lvl3pPr marL="1143000" indent="-156600" algn="l" defTabSz="914400" rtl="0" eaLnBrk="1" latinLnBrk="0" hangingPunct="1">
              <a:lnSpc>
                <a:spcPct val="90000"/>
              </a:lnSpc>
              <a:spcBef>
                <a:spcPts val="500"/>
              </a:spcBef>
              <a:buFont typeface="Arial" panose="020B0604020202020204" pitchFamily="34" charset="0"/>
              <a:buChar char="•"/>
              <a:defRPr sz="2000" b="0" i="0" kern="1200">
                <a:solidFill>
                  <a:schemeClr val="accent6"/>
                </a:solidFill>
                <a:latin typeface="Calibri" panose="020F0502020204030204" pitchFamily="34" charset="0"/>
                <a:ea typeface="+mn-ea"/>
                <a:cs typeface="Calibri" panose="020F0502020204030204" pitchFamily="34" charset="0"/>
              </a:defRPr>
            </a:lvl3pPr>
            <a:lvl4pPr marL="16002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4pPr>
            <a:lvl5pPr marL="20574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a:r>
              <a:rPr lang="fi-FI" sz="1600" b="1" dirty="0"/>
              <a:t>Väkivalta</a:t>
            </a:r>
            <a:r>
              <a:rPr lang="fi-FI" sz="1600" dirty="0"/>
              <a:t> on kiusaamisen kattokäsite. Se tarkoittaa vallan, kontrollin tai fyysisen voiman tahallista käyt-töä tai sillä uhkaamista toista ihmistä tai ryhmää kohtaan siten, että siitä voi aiheutua fyysisiä tai psyykkisiä vammoja, kehityksen häiriöitä, perus-tarpeiden puutteita tai jopa kuolema. Väkivalta voi olla esim. fyysistä, henkistä tai seksuaalista, ja siihen voi kuulua myös perustarpeiden estäminen tai laiminlyönti. Väkivalta on tekoja, aggressio puolestaan esim. turhautumista tai pettymystä ilmentävä tunne. On huomattava, että kaikki väkivalta ei ole kiusaamista. Ja esimerkiksi pahoin-pitely on väkivaltarikos. </a:t>
            </a:r>
          </a:p>
        </p:txBody>
      </p:sp>
      <p:sp>
        <p:nvSpPr>
          <p:cNvPr id="11" name="Rectangle 10">
            <a:extLst>
              <a:ext uri="{FF2B5EF4-FFF2-40B4-BE49-F238E27FC236}">
                <a16:creationId xmlns:a16="http://schemas.microsoft.com/office/drawing/2014/main" id="{CF54384D-5133-B92F-3B27-C47C8C2C01F4}"/>
              </a:ext>
              <a:ext uri="{C183D7F6-B498-43B3-948B-1728B52AA6E4}">
                <adec:decorative xmlns:adec="http://schemas.microsoft.com/office/drawing/2017/decorative" val="1"/>
              </a:ext>
            </a:extLst>
          </p:cNvPr>
          <p:cNvSpPr/>
          <p:nvPr/>
        </p:nvSpPr>
        <p:spPr>
          <a:xfrm>
            <a:off x="6165848" y="2373701"/>
            <a:ext cx="5187949" cy="4027100"/>
          </a:xfrm>
          <a:prstGeom prst="rect">
            <a:avLst/>
          </a:prstGeom>
          <a:noFill/>
          <a:ln w="38100">
            <a:solidFill>
              <a:schemeClr val="tx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Content Placeholder 2">
            <a:extLst>
              <a:ext uri="{FF2B5EF4-FFF2-40B4-BE49-F238E27FC236}">
                <a16:creationId xmlns:a16="http://schemas.microsoft.com/office/drawing/2014/main" id="{C0CA2AEE-97A1-B2F0-F90C-AEF47A78F052}"/>
              </a:ext>
            </a:extLst>
          </p:cNvPr>
          <p:cNvSpPr txBox="1">
            <a:spLocks/>
          </p:cNvSpPr>
          <p:nvPr/>
        </p:nvSpPr>
        <p:spPr>
          <a:xfrm>
            <a:off x="6311898" y="2518401"/>
            <a:ext cx="4794253" cy="3725000"/>
          </a:xfrm>
          <a:prstGeom prst="rect">
            <a:avLst/>
          </a:prstGeom>
        </p:spPr>
        <p:txBody>
          <a:bodyPr vert="horz" lIns="91440" tIns="45720" rIns="91440" bIns="45720" numCol="1" spcCol="360000" rtlCol="0">
            <a:noAutofit/>
          </a:bodyPr>
          <a:lstStyle>
            <a:lvl1pPr marL="0" indent="0" algn="l" defTabSz="914400" rtl="0" eaLnBrk="1" latinLnBrk="0" hangingPunct="1">
              <a:lnSpc>
                <a:spcPct val="95000"/>
              </a:lnSpc>
              <a:spcBef>
                <a:spcPts val="1000"/>
              </a:spcBef>
              <a:buFont typeface="Arial" panose="020B0604020202020204" pitchFamily="34" charset="0"/>
              <a:buNone/>
              <a:tabLst/>
              <a:defRPr sz="2200" b="0" i="0" kern="1200">
                <a:solidFill>
                  <a:schemeClr val="accent6"/>
                </a:solidFill>
                <a:latin typeface="Calibri" panose="020F0502020204030204" pitchFamily="34" charset="0"/>
                <a:ea typeface="+mn-ea"/>
                <a:cs typeface="Calibri" panose="020F0502020204030204" pitchFamily="34" charset="0"/>
              </a:defRPr>
            </a:lvl1pPr>
            <a:lvl2pPr marL="360000" indent="-180000" algn="l" defTabSz="914400" rtl="0" eaLnBrk="1" latinLnBrk="0" hangingPunct="1">
              <a:lnSpc>
                <a:spcPct val="95000"/>
              </a:lnSpc>
              <a:spcBef>
                <a:spcPts val="500"/>
              </a:spcBef>
              <a:buFont typeface="Arial" panose="020B0604020202020204" pitchFamily="34" charset="0"/>
              <a:buChar char="•"/>
              <a:tabLst/>
              <a:defRPr sz="1800" b="0" i="0" kern="1200">
                <a:solidFill>
                  <a:schemeClr val="accent6"/>
                </a:solidFill>
                <a:latin typeface="Calibri" panose="020F0502020204030204" pitchFamily="34" charset="0"/>
                <a:ea typeface="+mn-ea"/>
                <a:cs typeface="Calibri" panose="020F0502020204030204" pitchFamily="34" charset="0"/>
              </a:defRPr>
            </a:lvl2pPr>
            <a:lvl3pPr marL="1143000" indent="-156600" algn="l" defTabSz="914400" rtl="0" eaLnBrk="1" latinLnBrk="0" hangingPunct="1">
              <a:lnSpc>
                <a:spcPct val="90000"/>
              </a:lnSpc>
              <a:spcBef>
                <a:spcPts val="500"/>
              </a:spcBef>
              <a:buFont typeface="Arial" panose="020B0604020202020204" pitchFamily="34" charset="0"/>
              <a:buChar char="•"/>
              <a:defRPr sz="2000" b="0" i="0" kern="1200">
                <a:solidFill>
                  <a:schemeClr val="accent6"/>
                </a:solidFill>
                <a:latin typeface="Calibri" panose="020F0502020204030204" pitchFamily="34" charset="0"/>
                <a:ea typeface="+mn-ea"/>
                <a:cs typeface="Calibri" panose="020F0502020204030204" pitchFamily="34" charset="0"/>
              </a:defRPr>
            </a:lvl3pPr>
            <a:lvl4pPr marL="16002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4pPr>
            <a:lvl5pPr marL="20574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a:r>
              <a:rPr lang="fi-FI" sz="1600" b="1"/>
              <a:t>Kiusaaminen</a:t>
            </a:r>
            <a:r>
              <a:rPr lang="fi-FI" sz="1600"/>
              <a:t> tarkoittaa toistuvaa ja tahallista vahingon tai pahan mielen aiheuttamista samalle oppilaalle. Tekijöinä on yksi tai useampi henkilö, joita vastaan kiusatun on vaikea puolustautua. Kiusaaminen eroaa ristiriidoista ja yksittäisistä häirintätilanteista, koska siihen liittyy toistuvuus, tietoisuus ja vallankäyttö. Tutkimuksen mukaan se on ryhmäilmiö. Yksilön tuen rinnalla tulee huomioida myös ryhmän, yhteisön ja perheen tukeminen merkittävänä osana selvittelyä, seurantaa ja jälkihoitoa.</a:t>
            </a:r>
          </a:p>
          <a:p>
            <a:pPr marL="11113"/>
            <a:r>
              <a:rPr lang="fi-FI" sz="1600"/>
              <a:t>Haastamme myös pohtimaan käsitteitä kiusaaja ja uhri ja niihin liittyviä mielikuvia ja stigmoja. Kiusaaminen on teko, ei rooli. Monet asiantuntijat käyttävätkin niiden sijaan sanoja </a:t>
            </a:r>
            <a:r>
              <a:rPr lang="fi-FI" sz="1600" b="1"/>
              <a:t>tekijä</a:t>
            </a:r>
            <a:r>
              <a:rPr lang="fi-FI" sz="1600"/>
              <a:t> ja </a:t>
            </a:r>
            <a:r>
              <a:rPr lang="fi-FI" sz="1600" b="1"/>
              <a:t>kokija</a:t>
            </a:r>
            <a:r>
              <a:rPr lang="fi-FI" sz="1600"/>
              <a:t> tai kuvaavia ilmaisuja, kuten </a:t>
            </a:r>
            <a:r>
              <a:rPr lang="fi-FI" sz="1600" b="1"/>
              <a:t>kiusatuksi joutunut oppilas</a:t>
            </a:r>
            <a:r>
              <a:rPr lang="fi-FI" sz="1600"/>
              <a:t>. </a:t>
            </a:r>
          </a:p>
          <a:p>
            <a:pPr marL="11113"/>
            <a:endParaRPr lang="fi-FI" sz="1600"/>
          </a:p>
        </p:txBody>
      </p:sp>
      <p:sp>
        <p:nvSpPr>
          <p:cNvPr id="4" name="Slide Number Placeholder 3">
            <a:extLst>
              <a:ext uri="{FF2B5EF4-FFF2-40B4-BE49-F238E27FC236}">
                <a16:creationId xmlns:a16="http://schemas.microsoft.com/office/drawing/2014/main" id="{78E46F16-E2DC-6704-13BF-23CD65FAC771}"/>
              </a:ext>
            </a:extLst>
          </p:cNvPr>
          <p:cNvSpPr>
            <a:spLocks noGrp="1"/>
          </p:cNvSpPr>
          <p:nvPr>
            <p:ph type="sldNum" sz="quarter" idx="10"/>
          </p:nvPr>
        </p:nvSpPr>
        <p:spPr>
          <a:xfrm>
            <a:off x="11353799" y="6198951"/>
            <a:ext cx="626723" cy="365125"/>
          </a:xfrm>
        </p:spPr>
        <p:txBody>
          <a:bodyPr/>
          <a:lstStyle/>
          <a:p>
            <a:fld id="{F2DFAC8A-11BF-1F4B-A581-9DDA2B8E9479}" type="slidenum">
              <a:rPr lang="fi-FI" smtClean="0"/>
              <a:t>4</a:t>
            </a:fld>
            <a:endParaRPr lang="fi-FI"/>
          </a:p>
        </p:txBody>
      </p:sp>
    </p:spTree>
    <p:extLst>
      <p:ext uri="{BB962C8B-B14F-4D97-AF65-F5344CB8AC3E}">
        <p14:creationId xmlns:p14="http://schemas.microsoft.com/office/powerpoint/2010/main" val="2536996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0FEF9-E59D-F668-4834-319232948FDC}"/>
              </a:ext>
            </a:extLst>
          </p:cNvPr>
          <p:cNvSpPr>
            <a:spLocks noGrp="1"/>
          </p:cNvSpPr>
          <p:nvPr>
            <p:ph type="title"/>
          </p:nvPr>
        </p:nvSpPr>
        <p:spPr>
          <a:xfrm>
            <a:off x="838198" y="-778298"/>
            <a:ext cx="10515599" cy="511867"/>
          </a:xfrm>
        </p:spPr>
        <p:txBody>
          <a:bodyPr>
            <a:noAutofit/>
          </a:bodyPr>
          <a:lstStyle/>
          <a:p>
            <a:r>
              <a:rPr lang="fi-FI" sz="3600" dirty="0"/>
              <a:t>Mistä puhumme, kun puhumme kiusaamisesta? </a:t>
            </a:r>
            <a:r>
              <a:rPr lang="fi-FI" sz="3600" b="0" dirty="0"/>
              <a:t>2/2</a:t>
            </a:r>
            <a:endParaRPr lang="fi-FI" sz="3600" dirty="0"/>
          </a:p>
        </p:txBody>
      </p:sp>
      <p:sp>
        <p:nvSpPr>
          <p:cNvPr id="3" name="Content Placeholder 2">
            <a:extLst>
              <a:ext uri="{FF2B5EF4-FFF2-40B4-BE49-F238E27FC236}">
                <a16:creationId xmlns:a16="http://schemas.microsoft.com/office/drawing/2014/main" id="{7B8086C4-63B2-B497-52C5-C5B84DCE372C}"/>
              </a:ext>
            </a:extLst>
          </p:cNvPr>
          <p:cNvSpPr>
            <a:spLocks noGrp="1"/>
          </p:cNvSpPr>
          <p:nvPr>
            <p:ph idx="1"/>
          </p:nvPr>
        </p:nvSpPr>
        <p:spPr>
          <a:xfrm>
            <a:off x="997946" y="984140"/>
            <a:ext cx="2914297" cy="4351338"/>
          </a:xfrm>
        </p:spPr>
        <p:txBody>
          <a:bodyPr numCol="1" spcCol="360000">
            <a:noAutofit/>
          </a:bodyPr>
          <a:lstStyle/>
          <a:p>
            <a:pPr marL="11113" indent="0">
              <a:lnSpc>
                <a:spcPct val="100000"/>
              </a:lnSpc>
              <a:buNone/>
            </a:pPr>
            <a:r>
              <a:rPr lang="fi-FI" sz="1600" b="1" dirty="0"/>
              <a:t>Ristiriidalla</a:t>
            </a:r>
            <a:r>
              <a:rPr lang="fi-FI" sz="1600" dirty="0"/>
              <a:t> tarkoitetaan kahden tasavertaisessa asemassa olevan oppilaan välistä tilannekohtaista erimielisyyttä, joka syntyy erilai-sista näkemyksistä tai tilanteen tulkinnoista. Siihen ei liity vallan-käyttöä eikä haitan tahallisuutta. Ristiriitoja syntyy lasten ja nuorten vuorovaikutustilanteissa ja ne ovat osa kasvua. Yhdessä toimimista harjoitellaan sekä kotona että koulussa. Risti­riitojen varhainen selvittäminen voi auttaa ennaltaehkäisemään erimielisyyksien kärjistymisen. </a:t>
            </a:r>
          </a:p>
        </p:txBody>
      </p:sp>
      <p:sp>
        <p:nvSpPr>
          <p:cNvPr id="8" name="Content Placeholder 2">
            <a:extLst>
              <a:ext uri="{FF2B5EF4-FFF2-40B4-BE49-F238E27FC236}">
                <a16:creationId xmlns:a16="http://schemas.microsoft.com/office/drawing/2014/main" id="{BFDB0C15-4629-0837-611D-3DAE8488B7F9}"/>
              </a:ext>
            </a:extLst>
          </p:cNvPr>
          <p:cNvSpPr txBox="1">
            <a:spLocks/>
          </p:cNvSpPr>
          <p:nvPr/>
        </p:nvSpPr>
        <p:spPr>
          <a:xfrm>
            <a:off x="4632660" y="984140"/>
            <a:ext cx="2942378" cy="4490685"/>
          </a:xfrm>
          <a:prstGeom prst="rect">
            <a:avLst/>
          </a:prstGeom>
        </p:spPr>
        <p:txBody>
          <a:bodyPr vert="horz" lIns="91440" tIns="45720" rIns="91440" bIns="45720" numCol="1" spcCol="360000" rtlCol="0">
            <a:noAutofit/>
          </a:bodyPr>
          <a:lstStyle>
            <a:lvl1pPr marL="0" indent="0" algn="l" defTabSz="914400" rtl="0" eaLnBrk="1" latinLnBrk="0" hangingPunct="1">
              <a:lnSpc>
                <a:spcPct val="95000"/>
              </a:lnSpc>
              <a:spcBef>
                <a:spcPts val="1000"/>
              </a:spcBef>
              <a:buFont typeface="Arial" panose="020B0604020202020204" pitchFamily="34" charset="0"/>
              <a:buNone/>
              <a:tabLst/>
              <a:defRPr sz="2200" b="0" i="0" kern="1200">
                <a:solidFill>
                  <a:schemeClr val="accent6"/>
                </a:solidFill>
                <a:latin typeface="Calibri" panose="020F0502020204030204" pitchFamily="34" charset="0"/>
                <a:ea typeface="+mn-ea"/>
                <a:cs typeface="Calibri" panose="020F0502020204030204" pitchFamily="34" charset="0"/>
              </a:defRPr>
            </a:lvl1pPr>
            <a:lvl2pPr marL="360000" indent="-180000" algn="l" defTabSz="914400" rtl="0" eaLnBrk="1" latinLnBrk="0" hangingPunct="1">
              <a:lnSpc>
                <a:spcPct val="95000"/>
              </a:lnSpc>
              <a:spcBef>
                <a:spcPts val="500"/>
              </a:spcBef>
              <a:buFont typeface="Arial" panose="020B0604020202020204" pitchFamily="34" charset="0"/>
              <a:buChar char="•"/>
              <a:tabLst/>
              <a:defRPr sz="1800" b="0" i="0" kern="1200">
                <a:solidFill>
                  <a:schemeClr val="accent6"/>
                </a:solidFill>
                <a:latin typeface="Calibri" panose="020F0502020204030204" pitchFamily="34" charset="0"/>
                <a:ea typeface="+mn-ea"/>
                <a:cs typeface="Calibri" panose="020F0502020204030204" pitchFamily="34" charset="0"/>
              </a:defRPr>
            </a:lvl2pPr>
            <a:lvl3pPr marL="1143000" indent="-156600" algn="l" defTabSz="914400" rtl="0" eaLnBrk="1" latinLnBrk="0" hangingPunct="1">
              <a:lnSpc>
                <a:spcPct val="90000"/>
              </a:lnSpc>
              <a:spcBef>
                <a:spcPts val="500"/>
              </a:spcBef>
              <a:buFont typeface="Arial" panose="020B0604020202020204" pitchFamily="34" charset="0"/>
              <a:buChar char="•"/>
              <a:defRPr sz="2000" b="0" i="0" kern="1200">
                <a:solidFill>
                  <a:schemeClr val="accent6"/>
                </a:solidFill>
                <a:latin typeface="Calibri" panose="020F0502020204030204" pitchFamily="34" charset="0"/>
                <a:ea typeface="+mn-ea"/>
                <a:cs typeface="Calibri" panose="020F0502020204030204" pitchFamily="34" charset="0"/>
              </a:defRPr>
            </a:lvl3pPr>
            <a:lvl4pPr marL="16002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4pPr>
            <a:lvl5pPr marL="20574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a:lnSpc>
                <a:spcPct val="100000"/>
              </a:lnSpc>
            </a:pPr>
            <a:r>
              <a:rPr lang="fi-FI" sz="1600" dirty="0"/>
              <a:t>Kiusaaminen ei ole vain yksilön ongelma, vaan ilmiö, jonka juuret ovat syvällä yhteis­kunnan rakenteissa. </a:t>
            </a:r>
            <a:r>
              <a:rPr lang="fi-FI" sz="1600" b="1" dirty="0"/>
              <a:t>Syrjivä kiusaaminen </a:t>
            </a:r>
            <a:r>
              <a:rPr lang="fi-FI" sz="1600" dirty="0"/>
              <a:t>heijastaa ympäröivän yhteisön normeja ja rakenteellisia ennak-koluuloja, jotka liittyvät esim. etniseen taustaan, uskon­toon, sukupuoleen, seksuaaliseen suuntautumiseen tai vammai-suu­teen. Syrjivä kiusaaminen voi näkyä vaikkapa nimittelynä, häpäisynä tai eristämisenä, ja sitä ylläpitävät hiljainen hyväk-syntä, stereotypiat ja epäselvät ryhmänormit. </a:t>
            </a:r>
          </a:p>
        </p:txBody>
      </p:sp>
      <p:sp>
        <p:nvSpPr>
          <p:cNvPr id="4" name="Content Placeholder 2">
            <a:extLst>
              <a:ext uri="{FF2B5EF4-FFF2-40B4-BE49-F238E27FC236}">
                <a16:creationId xmlns:a16="http://schemas.microsoft.com/office/drawing/2014/main" id="{35D7A2A4-CEF8-61E5-F1D6-A74F19C16E93}"/>
              </a:ext>
            </a:extLst>
          </p:cNvPr>
          <p:cNvSpPr txBox="1">
            <a:spLocks/>
          </p:cNvSpPr>
          <p:nvPr/>
        </p:nvSpPr>
        <p:spPr>
          <a:xfrm>
            <a:off x="8372193" y="984140"/>
            <a:ext cx="3075169" cy="4601721"/>
          </a:xfrm>
          <a:prstGeom prst="rect">
            <a:avLst/>
          </a:prstGeom>
        </p:spPr>
        <p:txBody>
          <a:bodyPr vert="horz" wrap="square" lIns="91440" tIns="45720" rIns="91440" bIns="45720" numCol="1" spcCol="360000" rtlCol="0">
            <a:noAutofit/>
          </a:bodyPr>
          <a:lstStyle>
            <a:lvl1pPr marL="0" indent="0" algn="l" defTabSz="914400" rtl="0" eaLnBrk="1" latinLnBrk="0" hangingPunct="1">
              <a:lnSpc>
                <a:spcPct val="95000"/>
              </a:lnSpc>
              <a:spcBef>
                <a:spcPts val="1000"/>
              </a:spcBef>
              <a:buFont typeface="Arial" panose="020B0604020202020204" pitchFamily="34" charset="0"/>
              <a:buNone/>
              <a:tabLst/>
              <a:defRPr sz="2200" b="0" i="0" kern="1200">
                <a:solidFill>
                  <a:schemeClr val="accent6"/>
                </a:solidFill>
                <a:latin typeface="Calibri" panose="020F0502020204030204" pitchFamily="34" charset="0"/>
                <a:ea typeface="+mn-ea"/>
                <a:cs typeface="Calibri" panose="020F0502020204030204" pitchFamily="34" charset="0"/>
              </a:defRPr>
            </a:lvl1pPr>
            <a:lvl2pPr marL="360000" indent="-180000" algn="l" defTabSz="914400" rtl="0" eaLnBrk="1" latinLnBrk="0" hangingPunct="1">
              <a:lnSpc>
                <a:spcPct val="95000"/>
              </a:lnSpc>
              <a:spcBef>
                <a:spcPts val="500"/>
              </a:spcBef>
              <a:buFont typeface="Arial" panose="020B0604020202020204" pitchFamily="34" charset="0"/>
              <a:buChar char="•"/>
              <a:tabLst/>
              <a:defRPr sz="1800" b="0" i="0" kern="1200">
                <a:solidFill>
                  <a:schemeClr val="accent6"/>
                </a:solidFill>
                <a:latin typeface="Calibri" panose="020F0502020204030204" pitchFamily="34" charset="0"/>
                <a:ea typeface="+mn-ea"/>
                <a:cs typeface="Calibri" panose="020F0502020204030204" pitchFamily="34" charset="0"/>
              </a:defRPr>
            </a:lvl2pPr>
            <a:lvl3pPr marL="1143000" indent="-156600" algn="l" defTabSz="914400" rtl="0" eaLnBrk="1" latinLnBrk="0" hangingPunct="1">
              <a:lnSpc>
                <a:spcPct val="90000"/>
              </a:lnSpc>
              <a:spcBef>
                <a:spcPts val="500"/>
              </a:spcBef>
              <a:buFont typeface="Arial" panose="020B0604020202020204" pitchFamily="34" charset="0"/>
              <a:buChar char="•"/>
              <a:defRPr sz="2000" b="0" i="0" kern="1200">
                <a:solidFill>
                  <a:schemeClr val="accent6"/>
                </a:solidFill>
                <a:latin typeface="Calibri" panose="020F0502020204030204" pitchFamily="34" charset="0"/>
                <a:ea typeface="+mn-ea"/>
                <a:cs typeface="Calibri" panose="020F0502020204030204" pitchFamily="34" charset="0"/>
              </a:defRPr>
            </a:lvl3pPr>
            <a:lvl4pPr marL="16002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4pPr>
            <a:lvl5pPr marL="20574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a:lnSpc>
                <a:spcPct val="100000"/>
              </a:lnSpc>
            </a:pPr>
            <a:r>
              <a:rPr lang="fi-FI" sz="1600" b="1" dirty="0"/>
              <a:t>Kiusaaminen on väkivaltaa, mutta omanlaistaan väkivaltaa</a:t>
            </a:r>
            <a:r>
              <a:rPr lang="fi-FI" sz="1600" dirty="0"/>
              <a:t>. Voisiko se olla siis </a:t>
            </a:r>
            <a:r>
              <a:rPr lang="fi-FI" sz="1600" b="1" dirty="0"/>
              <a:t>kiusaamis­väkivaltaa</a:t>
            </a:r>
            <a:r>
              <a:rPr lang="fi-FI" sz="1600" dirty="0"/>
              <a:t>? Tätä ehdottaa psykologian profes-sori, tutkija Christina Salmivalli (2024). Jos puhumme aina vain kiusaamisesta, voimme tulla vähätelleeksi teon vakavuutta sitä kokeneen ja hänen läheistensä näkökulmasta. Yhä useammat kokevat, että kiusaamisväkivalta on kuvaavin ja tarkin käsite teoille, joilla on vakavia, jopa elinikäisiä inhimillisiä seurauksia. Arkikielessä se voi kuitenkin lyhentyä kiusaa-miseksi – niin paikoitellen myös tässä toimintamallissa. </a:t>
            </a:r>
            <a:endParaRPr lang="fi-FI" sz="1600" b="1" dirty="0"/>
          </a:p>
        </p:txBody>
      </p:sp>
      <p:sp>
        <p:nvSpPr>
          <p:cNvPr id="10" name="Content Placeholder 2">
            <a:extLst>
              <a:ext uri="{FF2B5EF4-FFF2-40B4-BE49-F238E27FC236}">
                <a16:creationId xmlns:a16="http://schemas.microsoft.com/office/drawing/2014/main" id="{00514562-4F7F-CBF9-5DF9-9AB2EF463A41}"/>
              </a:ext>
            </a:extLst>
          </p:cNvPr>
          <p:cNvSpPr txBox="1">
            <a:spLocks/>
          </p:cNvSpPr>
          <p:nvPr/>
        </p:nvSpPr>
        <p:spPr>
          <a:xfrm>
            <a:off x="1521198" y="5784544"/>
            <a:ext cx="9165302" cy="404901"/>
          </a:xfrm>
          <a:prstGeom prst="rect">
            <a:avLst/>
          </a:prstGeom>
        </p:spPr>
        <p:txBody>
          <a:bodyPr vert="horz" wrap="square" lIns="91440" tIns="45720" rIns="91440" bIns="45720" numCol="1" spcCol="360000" rtlCol="0">
            <a:noAutofit/>
          </a:bodyPr>
          <a:lstStyle>
            <a:lvl1pPr marL="0" indent="0" algn="l" defTabSz="914400" rtl="0" eaLnBrk="1" latinLnBrk="0" hangingPunct="1">
              <a:lnSpc>
                <a:spcPct val="95000"/>
              </a:lnSpc>
              <a:spcBef>
                <a:spcPts val="1000"/>
              </a:spcBef>
              <a:buFont typeface="Arial" panose="020B0604020202020204" pitchFamily="34" charset="0"/>
              <a:buNone/>
              <a:tabLst/>
              <a:defRPr sz="2200" b="0" i="0" kern="1200">
                <a:solidFill>
                  <a:schemeClr val="accent6"/>
                </a:solidFill>
                <a:latin typeface="Calibri" panose="020F0502020204030204" pitchFamily="34" charset="0"/>
                <a:ea typeface="+mn-ea"/>
                <a:cs typeface="Calibri" panose="020F0502020204030204" pitchFamily="34" charset="0"/>
              </a:defRPr>
            </a:lvl1pPr>
            <a:lvl2pPr marL="360000" indent="-180000" algn="l" defTabSz="914400" rtl="0" eaLnBrk="1" latinLnBrk="0" hangingPunct="1">
              <a:lnSpc>
                <a:spcPct val="95000"/>
              </a:lnSpc>
              <a:spcBef>
                <a:spcPts val="500"/>
              </a:spcBef>
              <a:buFont typeface="Arial" panose="020B0604020202020204" pitchFamily="34" charset="0"/>
              <a:buChar char="•"/>
              <a:tabLst/>
              <a:defRPr sz="1800" b="0" i="0" kern="1200">
                <a:solidFill>
                  <a:schemeClr val="accent6"/>
                </a:solidFill>
                <a:latin typeface="Calibri" panose="020F0502020204030204" pitchFamily="34" charset="0"/>
                <a:ea typeface="+mn-ea"/>
                <a:cs typeface="Calibri" panose="020F0502020204030204" pitchFamily="34" charset="0"/>
              </a:defRPr>
            </a:lvl2pPr>
            <a:lvl3pPr marL="1143000" indent="-156600" algn="l" defTabSz="914400" rtl="0" eaLnBrk="1" latinLnBrk="0" hangingPunct="1">
              <a:lnSpc>
                <a:spcPct val="90000"/>
              </a:lnSpc>
              <a:spcBef>
                <a:spcPts val="500"/>
              </a:spcBef>
              <a:buFont typeface="Arial" panose="020B0604020202020204" pitchFamily="34" charset="0"/>
              <a:buChar char="•"/>
              <a:defRPr sz="2000" b="0" i="0" kern="1200">
                <a:solidFill>
                  <a:schemeClr val="accent6"/>
                </a:solidFill>
                <a:latin typeface="Calibri" panose="020F0502020204030204" pitchFamily="34" charset="0"/>
                <a:ea typeface="+mn-ea"/>
                <a:cs typeface="Calibri" panose="020F0502020204030204" pitchFamily="34" charset="0"/>
              </a:defRPr>
            </a:lvl3pPr>
            <a:lvl4pPr marL="16002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4pPr>
            <a:lvl5pPr marL="20574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113">
              <a:lnSpc>
                <a:spcPct val="100000"/>
              </a:lnSpc>
            </a:pPr>
            <a:r>
              <a:rPr lang="fi-FI" sz="1600" b="1" dirty="0"/>
              <a:t>Tärkeintä on aina kiusatuksi joutuneen oma sanoitus ja kokemus, josta selvittelyn tulee viipymättä alkaa.</a:t>
            </a:r>
          </a:p>
        </p:txBody>
      </p:sp>
      <p:sp>
        <p:nvSpPr>
          <p:cNvPr id="9" name="Slide Number Placeholder 8">
            <a:extLst>
              <a:ext uri="{FF2B5EF4-FFF2-40B4-BE49-F238E27FC236}">
                <a16:creationId xmlns:a16="http://schemas.microsoft.com/office/drawing/2014/main" id="{B209FBC1-4526-4D08-82E5-1FBAE5412955}"/>
              </a:ext>
            </a:extLst>
          </p:cNvPr>
          <p:cNvSpPr>
            <a:spLocks noGrp="1"/>
          </p:cNvSpPr>
          <p:nvPr>
            <p:ph type="sldNum" sz="quarter" idx="10"/>
          </p:nvPr>
        </p:nvSpPr>
        <p:spPr/>
        <p:txBody>
          <a:bodyPr/>
          <a:lstStyle/>
          <a:p>
            <a:fld id="{F2DFAC8A-11BF-1F4B-A581-9DDA2B8E9479}" type="slidenum">
              <a:rPr lang="fi-FI" smtClean="0"/>
              <a:t>5</a:t>
            </a:fld>
            <a:endParaRPr lang="fi-FI"/>
          </a:p>
        </p:txBody>
      </p:sp>
      <p:sp>
        <p:nvSpPr>
          <p:cNvPr id="6" name="Rectangle 5">
            <a:extLst>
              <a:ext uri="{FF2B5EF4-FFF2-40B4-BE49-F238E27FC236}">
                <a16:creationId xmlns:a16="http://schemas.microsoft.com/office/drawing/2014/main" id="{009CC553-D1E8-1D5E-1FAC-B5469453409F}"/>
              </a:ext>
              <a:ext uri="{C183D7F6-B498-43B3-948B-1728B52AA6E4}">
                <adec:decorative xmlns:adec="http://schemas.microsoft.com/office/drawing/2017/decorative" val="1"/>
              </a:ext>
            </a:extLst>
          </p:cNvPr>
          <p:cNvSpPr/>
          <p:nvPr/>
        </p:nvSpPr>
        <p:spPr>
          <a:xfrm>
            <a:off x="838198" y="785457"/>
            <a:ext cx="3240000" cy="4856909"/>
          </a:xfrm>
          <a:prstGeom prst="rect">
            <a:avLst/>
          </a:prstGeom>
          <a:noFill/>
          <a:ln w="38100">
            <a:solidFill>
              <a:schemeClr val="tx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Rectangle 4">
            <a:extLst>
              <a:ext uri="{FF2B5EF4-FFF2-40B4-BE49-F238E27FC236}">
                <a16:creationId xmlns:a16="http://schemas.microsoft.com/office/drawing/2014/main" id="{63394B79-ED31-EBF1-09AD-A35964D7EC67}"/>
              </a:ext>
              <a:ext uri="{C183D7F6-B498-43B3-948B-1728B52AA6E4}">
                <adec:decorative xmlns:adec="http://schemas.microsoft.com/office/drawing/2017/decorative" val="1"/>
              </a:ext>
            </a:extLst>
          </p:cNvPr>
          <p:cNvSpPr/>
          <p:nvPr/>
        </p:nvSpPr>
        <p:spPr>
          <a:xfrm>
            <a:off x="4407390" y="785457"/>
            <a:ext cx="3420000" cy="4856909"/>
          </a:xfrm>
          <a:prstGeom prst="rect">
            <a:avLst/>
          </a:prstGeom>
          <a:noFill/>
          <a:ln w="38100">
            <a:solidFill>
              <a:schemeClr val="tx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6">
            <a:extLst>
              <a:ext uri="{FF2B5EF4-FFF2-40B4-BE49-F238E27FC236}">
                <a16:creationId xmlns:a16="http://schemas.microsoft.com/office/drawing/2014/main" id="{731F5AD4-E66A-A934-308F-57FA28593CB8}"/>
              </a:ext>
              <a:ext uri="{C183D7F6-B498-43B3-948B-1728B52AA6E4}">
                <adec:decorative xmlns:adec="http://schemas.microsoft.com/office/drawing/2017/decorative" val="1"/>
              </a:ext>
            </a:extLst>
          </p:cNvPr>
          <p:cNvSpPr/>
          <p:nvPr/>
        </p:nvSpPr>
        <p:spPr>
          <a:xfrm>
            <a:off x="8156581" y="785457"/>
            <a:ext cx="3420000" cy="4856909"/>
          </a:xfrm>
          <a:prstGeom prst="rect">
            <a:avLst/>
          </a:prstGeom>
          <a:noFill/>
          <a:ln w="38100">
            <a:solidFill>
              <a:schemeClr val="tx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992410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35BD9-23E5-E098-E8E3-FF47B7CC732F}"/>
              </a:ext>
            </a:extLst>
          </p:cNvPr>
          <p:cNvSpPr>
            <a:spLocks noGrp="1"/>
          </p:cNvSpPr>
          <p:nvPr>
            <p:ph type="title"/>
          </p:nvPr>
        </p:nvSpPr>
        <p:spPr>
          <a:xfrm>
            <a:off x="838199" y="630000"/>
            <a:ext cx="10149589" cy="663314"/>
          </a:xfrm>
        </p:spPr>
        <p:txBody>
          <a:bodyPr tIns="0" anchor="t" anchorCtr="0">
            <a:noAutofit/>
          </a:bodyPr>
          <a:lstStyle/>
          <a:p>
            <a:r>
              <a:rPr lang="fi-FI" sz="3800"/>
              <a:t>Toimintamallin soveltaminen esiopetuksessa</a:t>
            </a:r>
          </a:p>
        </p:txBody>
      </p:sp>
      <p:sp>
        <p:nvSpPr>
          <p:cNvPr id="6" name="Text Placeholder 5">
            <a:extLst>
              <a:ext uri="{FF2B5EF4-FFF2-40B4-BE49-F238E27FC236}">
                <a16:creationId xmlns:a16="http://schemas.microsoft.com/office/drawing/2014/main" id="{D6D9D46B-BA2F-0E36-5351-6CD9D8AD6954}"/>
              </a:ext>
            </a:extLst>
          </p:cNvPr>
          <p:cNvSpPr>
            <a:spLocks noGrp="1"/>
          </p:cNvSpPr>
          <p:nvPr>
            <p:ph sz="half" idx="1"/>
          </p:nvPr>
        </p:nvSpPr>
        <p:spPr>
          <a:xfrm>
            <a:off x="838199" y="1192600"/>
            <a:ext cx="10149590" cy="789707"/>
          </a:xfrm>
        </p:spPr>
        <p:txBody>
          <a:bodyPr>
            <a:noAutofit/>
          </a:bodyPr>
          <a:lstStyle/>
          <a:p>
            <a:pPr marL="0" indent="0">
              <a:lnSpc>
                <a:spcPct val="100000"/>
              </a:lnSpc>
              <a:buNone/>
            </a:pPr>
            <a:r>
              <a:rPr lang="fi-FI" sz="2000"/>
              <a:t>Toimintamallin perusperiaatteet ovat samat esiopetuksessa ja koulussa. </a:t>
            </a:r>
            <a:br>
              <a:rPr lang="fi-FI" sz="2000"/>
            </a:br>
            <a:r>
              <a:rPr lang="fi-FI" sz="2000"/>
              <a:t>Toiminta­mallia sovelletaan lapsen ikä, kehitystaso ja ryhmän pedagogiset tavoitteet huomioiden.</a:t>
            </a:r>
          </a:p>
        </p:txBody>
      </p:sp>
      <p:sp>
        <p:nvSpPr>
          <p:cNvPr id="3" name="Content Placeholder 2">
            <a:extLst>
              <a:ext uri="{FF2B5EF4-FFF2-40B4-BE49-F238E27FC236}">
                <a16:creationId xmlns:a16="http://schemas.microsoft.com/office/drawing/2014/main" id="{718E1EC5-5306-8BC9-9F50-36E8A54136A6}"/>
              </a:ext>
            </a:extLst>
          </p:cNvPr>
          <p:cNvSpPr>
            <a:spLocks noGrp="1"/>
          </p:cNvSpPr>
          <p:nvPr>
            <p:ph type="body" sz="quarter" idx="11"/>
          </p:nvPr>
        </p:nvSpPr>
        <p:spPr>
          <a:xfrm>
            <a:off x="838200" y="2190204"/>
            <a:ext cx="4708161" cy="3883103"/>
          </a:xfrm>
        </p:spPr>
        <p:txBody>
          <a:bodyPr>
            <a:normAutofit/>
          </a:bodyPr>
          <a:lstStyle/>
          <a:p>
            <a:pPr marL="0" indent="-4763">
              <a:lnSpc>
                <a:spcPct val="100000"/>
              </a:lnSpc>
              <a:spcAft>
                <a:spcPts val="1000"/>
              </a:spcAft>
            </a:pPr>
            <a:r>
              <a:rPr lang="fi-FI" sz="2000"/>
              <a:t>Huomioi, että:</a:t>
            </a:r>
          </a:p>
          <a:p>
            <a:pPr marL="180000" indent="-163513">
              <a:lnSpc>
                <a:spcPct val="100000"/>
              </a:lnSpc>
              <a:spcBef>
                <a:spcPts val="0"/>
              </a:spcBef>
              <a:spcAft>
                <a:spcPts val="600"/>
              </a:spcAft>
              <a:buFont typeface="Arial" panose="020B0604020202020204" pitchFamily="34" charset="0"/>
              <a:buChar char="•"/>
            </a:pPr>
            <a:r>
              <a:rPr lang="fi-FI" sz="1600" b="0"/>
              <a:t>esiopetusikäinen lapsi voi vielä toimia impul­siivisesti, eikä hän ymmärrä tekojensa seurauksia.</a:t>
            </a:r>
          </a:p>
          <a:p>
            <a:pPr marL="180000" indent="-163513">
              <a:lnSpc>
                <a:spcPct val="100000"/>
              </a:lnSpc>
              <a:spcBef>
                <a:spcPts val="0"/>
              </a:spcBef>
              <a:spcAft>
                <a:spcPts val="600"/>
              </a:spcAft>
              <a:buFont typeface="Arial" panose="020B0604020202020204" pitchFamily="34" charset="0"/>
              <a:buChar char="•"/>
            </a:pPr>
            <a:r>
              <a:rPr lang="fi-FI" sz="1600" b="0"/>
              <a:t>kiusaamiseen liittyvien ohjeiden tulee olla hyvin selkeitä ja apuna käytetään kuvatukea.</a:t>
            </a:r>
          </a:p>
          <a:p>
            <a:pPr marL="180000" indent="-163513">
              <a:lnSpc>
                <a:spcPct val="100000"/>
              </a:lnSpc>
              <a:spcBef>
                <a:spcPts val="0"/>
              </a:spcBef>
              <a:spcAft>
                <a:spcPts val="600"/>
              </a:spcAft>
              <a:buFont typeface="Arial" panose="020B0604020202020204" pitchFamily="34" charset="0"/>
              <a:buChar char="•"/>
            </a:pPr>
            <a:r>
              <a:rPr lang="fi-FI" sz="1600" b="0"/>
              <a:t>lapsen kokemus on aina selvittelyn lähtökohta. Kaikki lasten väliset ristiriidat eivät ole kiusaamista, mutta kaikki loukkaavat tilanteet otetaan vakavasti.</a:t>
            </a:r>
          </a:p>
          <a:p>
            <a:pPr marL="180000" indent="-163513">
              <a:lnSpc>
                <a:spcPct val="100000"/>
              </a:lnSpc>
              <a:spcBef>
                <a:spcPts val="0"/>
              </a:spcBef>
              <a:spcAft>
                <a:spcPts val="600"/>
              </a:spcAft>
              <a:buFont typeface="Arial" panose="020B0604020202020204" pitchFamily="34" charset="0"/>
              <a:buChar char="•"/>
            </a:pPr>
            <a:r>
              <a:rPr lang="fi-FI" sz="1600" b="0"/>
              <a:t>toiminnassa korostuu kiusaamisen ennalta­ehkäisy, ryhmän pedagoginen ohjaaminen sekä tunne-, vuorovaikutus- ja kaveritaitojen harjoittelu.</a:t>
            </a:r>
          </a:p>
        </p:txBody>
      </p:sp>
      <p:sp>
        <p:nvSpPr>
          <p:cNvPr id="15" name="Text Placeholder 14">
            <a:extLst>
              <a:ext uri="{FF2B5EF4-FFF2-40B4-BE49-F238E27FC236}">
                <a16:creationId xmlns:a16="http://schemas.microsoft.com/office/drawing/2014/main" id="{21EF2A98-E5C2-E2F2-5BD0-3491F32ED972}"/>
              </a:ext>
            </a:extLst>
          </p:cNvPr>
          <p:cNvSpPr>
            <a:spLocks noGrp="1"/>
          </p:cNvSpPr>
          <p:nvPr>
            <p:ph type="body" sz="quarter" idx="12"/>
          </p:nvPr>
        </p:nvSpPr>
        <p:spPr>
          <a:xfrm>
            <a:off x="6000931" y="2501913"/>
            <a:ext cx="4816294" cy="1881810"/>
          </a:xfrm>
        </p:spPr>
        <p:txBody>
          <a:bodyPr>
            <a:normAutofit/>
          </a:bodyPr>
          <a:lstStyle/>
          <a:p>
            <a:pPr marL="180000" indent="-177800">
              <a:lnSpc>
                <a:spcPct val="100000"/>
              </a:lnSpc>
              <a:spcBef>
                <a:spcPts val="0"/>
              </a:spcBef>
              <a:spcAft>
                <a:spcPts val="600"/>
              </a:spcAft>
            </a:pPr>
            <a:r>
              <a:rPr lang="fi-FI" sz="1600"/>
              <a:t>kurinpidolliset ja rikosoikeudelliset toimet eivät ole yhtä keskeisiä kuin perus­opetuksessa.</a:t>
            </a:r>
          </a:p>
          <a:p>
            <a:pPr marL="180000" indent="-177800">
              <a:lnSpc>
                <a:spcPct val="100000"/>
              </a:lnSpc>
              <a:spcBef>
                <a:spcPts val="0"/>
              </a:spcBef>
              <a:spcAft>
                <a:spcPts val="600"/>
              </a:spcAft>
            </a:pPr>
            <a:r>
              <a:rPr lang="fi-FI" sz="1600"/>
              <a:t>henkilöstö havainnoi jatkuvasti lapsia ja reagoi tilanteisiin välittömästi. </a:t>
            </a:r>
          </a:p>
          <a:p>
            <a:pPr marL="180000" indent="-177800">
              <a:lnSpc>
                <a:spcPct val="100000"/>
              </a:lnSpc>
              <a:spcBef>
                <a:spcPts val="0"/>
              </a:spcBef>
              <a:spcAft>
                <a:spcPts val="600"/>
              </a:spcAft>
            </a:pPr>
            <a:r>
              <a:rPr lang="fi-FI" sz="1600"/>
              <a:t>huoltajien kanssa tehtävä yhteistyö on päivittäistä, mikä mahdollistaa kiusaamisen tiiviin seurannan.</a:t>
            </a:r>
          </a:p>
        </p:txBody>
      </p:sp>
      <p:sp>
        <p:nvSpPr>
          <p:cNvPr id="17" name="TextBox 16">
            <a:extLst>
              <a:ext uri="{FF2B5EF4-FFF2-40B4-BE49-F238E27FC236}">
                <a16:creationId xmlns:a16="http://schemas.microsoft.com/office/drawing/2014/main" id="{2FD3A292-9643-1D6C-1A72-0B9B5DA529E4}"/>
              </a:ext>
              <a:ext uri="{C183D7F6-B498-43B3-948B-1728B52AA6E4}">
                <adec:decorative xmlns:adec="http://schemas.microsoft.com/office/drawing/2017/decorative" val="1"/>
              </a:ext>
            </a:extLst>
          </p:cNvPr>
          <p:cNvSpPr txBox="1"/>
          <p:nvPr/>
        </p:nvSpPr>
        <p:spPr>
          <a:xfrm>
            <a:off x="6000932" y="4383724"/>
            <a:ext cx="4816294" cy="1579858"/>
          </a:xfrm>
          <a:prstGeom prst="rect">
            <a:avLst/>
          </a:prstGeom>
          <a:noFill/>
          <a:ln w="38100">
            <a:solidFill>
              <a:schemeClr val="tx2"/>
            </a:solidFill>
          </a:ln>
        </p:spPr>
        <p:txBody>
          <a:bodyPr wrap="square" rtlCol="0" anchor="ctr" anchorCtr="0">
            <a:noAutofit/>
          </a:bodyPr>
          <a:lstStyle/>
          <a:p>
            <a:endParaRPr lang="fi-FI"/>
          </a:p>
        </p:txBody>
      </p:sp>
      <p:sp>
        <p:nvSpPr>
          <p:cNvPr id="16" name="Text Placeholder 15">
            <a:extLst>
              <a:ext uri="{FF2B5EF4-FFF2-40B4-BE49-F238E27FC236}">
                <a16:creationId xmlns:a16="http://schemas.microsoft.com/office/drawing/2014/main" id="{3BAE740E-3C4E-29A0-23F1-5CCB5E75D177}"/>
              </a:ext>
            </a:extLst>
          </p:cNvPr>
          <p:cNvSpPr>
            <a:spLocks noGrp="1"/>
          </p:cNvSpPr>
          <p:nvPr>
            <p:ph type="body" sz="quarter" idx="13"/>
          </p:nvPr>
        </p:nvSpPr>
        <p:spPr>
          <a:xfrm>
            <a:off x="6126435" y="4624568"/>
            <a:ext cx="4452665" cy="1040832"/>
          </a:xfrm>
        </p:spPr>
        <p:txBody>
          <a:bodyPr>
            <a:noAutofit/>
          </a:bodyPr>
          <a:lstStyle/>
          <a:p>
            <a:pPr marL="14288" indent="0">
              <a:lnSpc>
                <a:spcPct val="100000"/>
              </a:lnSpc>
            </a:pPr>
            <a:r>
              <a:rPr lang="fi-FI" sz="1600" b="1"/>
              <a:t>Esiopetuksen kiusaamisenvastaisessa toiminta-kulttuurissa tärkeää on, että oppimisympäristöstä luodaan turvallinen, tuetaan vertaissuhteita ja uusien toiminta­tapojen oppimista. </a:t>
            </a:r>
          </a:p>
        </p:txBody>
      </p:sp>
      <p:sp>
        <p:nvSpPr>
          <p:cNvPr id="5" name="Slide Number Placeholder 4">
            <a:extLst>
              <a:ext uri="{FF2B5EF4-FFF2-40B4-BE49-F238E27FC236}">
                <a16:creationId xmlns:a16="http://schemas.microsoft.com/office/drawing/2014/main" id="{79F15034-C7B7-439B-BCA3-77F1EF194F20}"/>
              </a:ext>
            </a:extLst>
          </p:cNvPr>
          <p:cNvSpPr>
            <a:spLocks noGrp="1"/>
          </p:cNvSpPr>
          <p:nvPr>
            <p:ph type="sldNum" sz="quarter" idx="10"/>
          </p:nvPr>
        </p:nvSpPr>
        <p:spPr/>
        <p:txBody>
          <a:bodyPr/>
          <a:lstStyle/>
          <a:p>
            <a:fld id="{F2DFAC8A-11BF-1F4B-A581-9DDA2B8E9479}" type="slidenum">
              <a:rPr lang="fi-FI" smtClean="0"/>
              <a:t>6</a:t>
            </a:fld>
            <a:endParaRPr lang="fi-FI"/>
          </a:p>
        </p:txBody>
      </p:sp>
    </p:spTree>
    <p:extLst>
      <p:ext uri="{BB962C8B-B14F-4D97-AF65-F5344CB8AC3E}">
        <p14:creationId xmlns:p14="http://schemas.microsoft.com/office/powerpoint/2010/main" val="540425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AA4D3A37-8A69-8AB7-6EEE-8D7077409144}"/>
              </a:ext>
              <a:ext uri="{C183D7F6-B498-43B3-948B-1728B52AA6E4}">
                <adec:decorative xmlns:adec="http://schemas.microsoft.com/office/drawing/2017/decorative" val="1"/>
              </a:ext>
            </a:extLst>
          </p:cNvPr>
          <p:cNvPicPr>
            <a:picLocks noGrp="1" noChangeAspect="1"/>
          </p:cNvPicPr>
          <p:nvPr>
            <p:ph type="pic" sz="quarter" idx="12"/>
          </p:nvPr>
        </p:nvPicPr>
        <p:blipFill>
          <a:blip r:embed="rId3"/>
          <a:srcRect l="-1015" t="4165" r="-378"/>
          <a:stretch>
            <a:fillRect/>
          </a:stretch>
        </p:blipFill>
        <p:spPr>
          <a:xfrm>
            <a:off x="5986199" y="1977381"/>
            <a:ext cx="5821564" cy="2903237"/>
          </a:xfrm>
          <a:prstGeom prst="rect">
            <a:avLst/>
          </a:prstGeom>
          <a:effectLst/>
        </p:spPr>
      </p:pic>
      <p:sp>
        <p:nvSpPr>
          <p:cNvPr id="2" name="Title 1">
            <a:extLst>
              <a:ext uri="{FF2B5EF4-FFF2-40B4-BE49-F238E27FC236}">
                <a16:creationId xmlns:a16="http://schemas.microsoft.com/office/drawing/2014/main" id="{E4AAE19F-FB35-7545-7B6C-22C60E5A5DC9}"/>
              </a:ext>
            </a:extLst>
          </p:cNvPr>
          <p:cNvSpPr>
            <a:spLocks noGrp="1"/>
          </p:cNvSpPr>
          <p:nvPr>
            <p:ph type="title"/>
          </p:nvPr>
        </p:nvSpPr>
        <p:spPr>
          <a:xfrm>
            <a:off x="838200" y="729399"/>
            <a:ext cx="5257800" cy="1440000"/>
          </a:xfrm>
        </p:spPr>
        <p:txBody>
          <a:bodyPr/>
          <a:lstStyle/>
          <a:p>
            <a:r>
              <a:rPr lang="fi-FI" sz="4400"/>
              <a:t>Kodin ja koulun kumppanuus</a:t>
            </a:r>
          </a:p>
        </p:txBody>
      </p:sp>
      <p:sp>
        <p:nvSpPr>
          <p:cNvPr id="4" name="Text Placeholder 3">
            <a:extLst>
              <a:ext uri="{FF2B5EF4-FFF2-40B4-BE49-F238E27FC236}">
                <a16:creationId xmlns:a16="http://schemas.microsoft.com/office/drawing/2014/main" id="{B6DD02F6-79A2-D27D-4E61-D049B7E306BD}"/>
              </a:ext>
            </a:extLst>
          </p:cNvPr>
          <p:cNvSpPr>
            <a:spLocks noGrp="1"/>
          </p:cNvSpPr>
          <p:nvPr>
            <p:ph sz="half" idx="1"/>
          </p:nvPr>
        </p:nvSpPr>
        <p:spPr>
          <a:xfrm>
            <a:off x="838199" y="2327800"/>
            <a:ext cx="5148000" cy="3018900"/>
          </a:xfrm>
        </p:spPr>
        <p:txBody>
          <a:bodyPr>
            <a:normAutofit/>
          </a:bodyPr>
          <a:lstStyle/>
          <a:p>
            <a:pPr marL="14288" indent="0">
              <a:lnSpc>
                <a:spcPct val="100000"/>
              </a:lnSpc>
              <a:buNone/>
            </a:pPr>
            <a:r>
              <a:rPr lang="fi-FI" sz="2400" b="0"/>
              <a:t>Kodin ja koulun yhteistyö on tärkeää niin kiusaamisen ehkäisyssä kuin sen ratkomisessakin. Oheinen kannanotto on luotu tammikuussa 2026 dialogisessa vanhempainillassa, johon osallistui runsas joukko niin huoltajia kuin oppilaiden ja perheiden parissa työskenteleviä ammattilaisia. </a:t>
            </a:r>
          </a:p>
        </p:txBody>
      </p:sp>
      <p:sp>
        <p:nvSpPr>
          <p:cNvPr id="3" name="Slide Number Placeholder 2">
            <a:extLst>
              <a:ext uri="{FF2B5EF4-FFF2-40B4-BE49-F238E27FC236}">
                <a16:creationId xmlns:a16="http://schemas.microsoft.com/office/drawing/2014/main" id="{7E300CD7-A3FB-EF40-DF02-5060B43046FE}"/>
              </a:ext>
            </a:extLst>
          </p:cNvPr>
          <p:cNvSpPr>
            <a:spLocks noGrp="1"/>
          </p:cNvSpPr>
          <p:nvPr>
            <p:ph type="sldNum" sz="quarter" idx="10"/>
          </p:nvPr>
        </p:nvSpPr>
        <p:spPr/>
        <p:txBody>
          <a:bodyPr/>
          <a:lstStyle/>
          <a:p>
            <a:fld id="{F2DFAC8A-11BF-1F4B-A581-9DDA2B8E9479}" type="slidenum">
              <a:rPr lang="fi-FI" smtClean="0"/>
              <a:t>7</a:t>
            </a:fld>
            <a:endParaRPr lang="fi-FI"/>
          </a:p>
        </p:txBody>
      </p:sp>
    </p:spTree>
    <p:extLst>
      <p:ext uri="{BB962C8B-B14F-4D97-AF65-F5344CB8AC3E}">
        <p14:creationId xmlns:p14="http://schemas.microsoft.com/office/powerpoint/2010/main" val="1601111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43596E"/>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6633A3-BD52-F281-05A1-719E44603330}"/>
              </a:ext>
            </a:extLst>
          </p:cNvPr>
          <p:cNvSpPr>
            <a:spLocks noGrp="1"/>
          </p:cNvSpPr>
          <p:nvPr>
            <p:ph type="title" idx="4294967295"/>
          </p:nvPr>
        </p:nvSpPr>
        <p:spPr>
          <a:xfrm>
            <a:off x="958385" y="-1587501"/>
            <a:ext cx="9880600" cy="1440842"/>
          </a:xfrm>
        </p:spPr>
        <p:txBody>
          <a:bodyPr/>
          <a:lstStyle/>
          <a:p>
            <a:r>
              <a:rPr lang="fi-FI"/>
              <a:t>Kodin ja koulun kumppanuus kiusaamisen</a:t>
            </a:r>
            <a:r>
              <a:rPr lang="fi-FI" baseline="0"/>
              <a:t> vastavoimana</a:t>
            </a:r>
            <a:endParaRPr lang="fi-FI"/>
          </a:p>
        </p:txBody>
      </p:sp>
      <p:pic>
        <p:nvPicPr>
          <p:cNvPr id="8" name="Picture 7" descr="Vanhempainillan kannanoton visualisointi (20.1.2026)">
            <a:extLst>
              <a:ext uri="{FF2B5EF4-FFF2-40B4-BE49-F238E27FC236}">
                <a16:creationId xmlns:a16="http://schemas.microsoft.com/office/drawing/2014/main" id="{07C065EC-327C-C7C6-605B-6F755DC40DD9}"/>
              </a:ext>
            </a:extLst>
          </p:cNvPr>
          <p:cNvPicPr>
            <a:picLocks noChangeAspect="1"/>
          </p:cNvPicPr>
          <p:nvPr/>
        </p:nvPicPr>
        <p:blipFill>
          <a:blip r:embed="rId3"/>
          <a:srcRect l="964" t="1138" r="1117"/>
          <a:stretch>
            <a:fillRect/>
          </a:stretch>
        </p:blipFill>
        <p:spPr>
          <a:xfrm>
            <a:off x="1338146" y="78058"/>
            <a:ext cx="9500839" cy="6779941"/>
          </a:xfrm>
          <a:prstGeom prst="rect">
            <a:avLst/>
          </a:prstGeom>
        </p:spPr>
      </p:pic>
      <p:sp>
        <p:nvSpPr>
          <p:cNvPr id="2" name="Slide Number Placeholder 1">
            <a:extLst>
              <a:ext uri="{FF2B5EF4-FFF2-40B4-BE49-F238E27FC236}">
                <a16:creationId xmlns:a16="http://schemas.microsoft.com/office/drawing/2014/main" id="{EC88F319-ACA1-9618-7B1A-4DFFA4160742}"/>
              </a:ext>
            </a:extLst>
          </p:cNvPr>
          <p:cNvSpPr>
            <a:spLocks noGrp="1"/>
          </p:cNvSpPr>
          <p:nvPr>
            <p:ph type="sldNum" sz="quarter" idx="10"/>
          </p:nvPr>
        </p:nvSpPr>
        <p:spPr/>
        <p:txBody>
          <a:bodyPr/>
          <a:lstStyle/>
          <a:p>
            <a:fld id="{F2DFAC8A-11BF-1F4B-A581-9DDA2B8E9479}" type="slidenum">
              <a:rPr lang="fi-FI" smtClean="0"/>
              <a:t>8</a:t>
            </a:fld>
            <a:endParaRPr lang="fi-FI"/>
          </a:p>
        </p:txBody>
      </p:sp>
    </p:spTree>
    <p:extLst>
      <p:ext uri="{BB962C8B-B14F-4D97-AF65-F5344CB8AC3E}">
        <p14:creationId xmlns:p14="http://schemas.microsoft.com/office/powerpoint/2010/main" val="1665720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780E249-DC46-94C2-4A96-6733FB198882}"/>
              </a:ext>
            </a:extLst>
          </p:cNvPr>
          <p:cNvSpPr>
            <a:spLocks noGrp="1"/>
          </p:cNvSpPr>
          <p:nvPr>
            <p:ph type="title"/>
          </p:nvPr>
        </p:nvSpPr>
        <p:spPr>
          <a:xfrm>
            <a:off x="838200" y="630000"/>
            <a:ext cx="10526024" cy="642800"/>
          </a:xfrm>
        </p:spPr>
        <p:txBody>
          <a:bodyPr anchor="t" anchorCtr="0">
            <a:normAutofit/>
          </a:bodyPr>
          <a:lstStyle/>
          <a:p>
            <a:r>
              <a:rPr lang="fi-FI"/>
              <a:t>Kiusaamisen ennaltaehkäisy pedagogisin ratkaisuin</a:t>
            </a:r>
          </a:p>
        </p:txBody>
      </p:sp>
      <p:sp>
        <p:nvSpPr>
          <p:cNvPr id="16" name="Text Placeholder 15">
            <a:extLst>
              <a:ext uri="{FF2B5EF4-FFF2-40B4-BE49-F238E27FC236}">
                <a16:creationId xmlns:a16="http://schemas.microsoft.com/office/drawing/2014/main" id="{72A98F5F-53EC-DFF1-1609-7800FBA75869}"/>
              </a:ext>
            </a:extLst>
          </p:cNvPr>
          <p:cNvSpPr>
            <a:spLocks noGrp="1"/>
          </p:cNvSpPr>
          <p:nvPr>
            <p:ph type="body" sz="quarter" idx="11"/>
          </p:nvPr>
        </p:nvSpPr>
        <p:spPr>
          <a:xfrm>
            <a:off x="838200" y="1427406"/>
            <a:ext cx="5148000" cy="4635135"/>
          </a:xfrm>
        </p:spPr>
        <p:txBody>
          <a:bodyPr/>
          <a:lstStyle/>
          <a:p>
            <a:pPr marL="72390" indent="0">
              <a:spcBef>
                <a:spcPts val="600"/>
              </a:spcBef>
            </a:pPr>
            <a:r>
              <a:rPr lang="fi-FI" b="1">
                <a:solidFill>
                  <a:srgbClr val="242424"/>
                </a:solidFill>
              </a:rPr>
              <a:t>1) Aloita lukuvuosi systemaattisella </a:t>
            </a:r>
            <a:r>
              <a:rPr lang="fi-FI" b="1" err="1">
                <a:solidFill>
                  <a:srgbClr val="242424"/>
                </a:solidFill>
              </a:rPr>
              <a:t>ryhmäyttämisellä</a:t>
            </a:r>
            <a:endParaRPr lang="fi-FI" b="1">
              <a:solidFill>
                <a:srgbClr val="242424"/>
              </a:solidFill>
            </a:endParaRPr>
          </a:p>
          <a:p>
            <a:pPr marL="72390" indent="0">
              <a:spcBef>
                <a:spcPts val="600"/>
              </a:spcBef>
            </a:pPr>
            <a:r>
              <a:rPr lang="fi-FI">
                <a:solidFill>
                  <a:srgbClr val="242424"/>
                </a:solidFill>
              </a:rPr>
              <a:t>Tee ohjattuja ryhmäytymisharjoituksia usean viikon ajan ja tarpeen vaatiessa, ei vain ensimmäisinä päivinä.</a:t>
            </a:r>
          </a:p>
          <a:p>
            <a:pPr marL="72390" indent="0">
              <a:spcBef>
                <a:spcPts val="600"/>
              </a:spcBef>
            </a:pPr>
            <a:r>
              <a:rPr lang="fi-FI" b="1">
                <a:solidFill>
                  <a:srgbClr val="242424"/>
                </a:solidFill>
              </a:rPr>
              <a:t>2) Sovi ja sanoita pelisäännöt yhdessä</a:t>
            </a:r>
          </a:p>
          <a:p>
            <a:pPr marL="72390" indent="0">
              <a:spcBef>
                <a:spcPts val="600"/>
              </a:spcBef>
            </a:pPr>
            <a:r>
              <a:rPr lang="fi-FI">
                <a:solidFill>
                  <a:srgbClr val="242424"/>
                </a:solidFill>
              </a:rPr>
              <a:t>Laadi luokan/ryhmän kanssa konkreettiset toimintatavat (esim. “miten puhumme toisille”) ja palaa niihin viikoittain.</a:t>
            </a:r>
          </a:p>
          <a:p>
            <a:pPr marL="72390" indent="0">
              <a:spcBef>
                <a:spcPts val="600"/>
              </a:spcBef>
            </a:pPr>
            <a:r>
              <a:rPr lang="fi-FI" b="1">
                <a:solidFill>
                  <a:srgbClr val="242424"/>
                </a:solidFill>
              </a:rPr>
              <a:t>3) Opeta tunne- ja vuorovaikutustaitoja käytännössä</a:t>
            </a:r>
          </a:p>
          <a:p>
            <a:pPr marL="72390" indent="0">
              <a:spcBef>
                <a:spcPts val="600"/>
              </a:spcBef>
            </a:pPr>
            <a:r>
              <a:rPr lang="fi-FI">
                <a:solidFill>
                  <a:srgbClr val="242424"/>
                </a:solidFill>
              </a:rPr>
              <a:t>Harjoituta empatiaa, kiusatuksi joutuneen puolustamista, kuuntelemista ja ristiriitatilanteiden käsittelyä osana oppitunteja (ei vain erillisissä projekteissa).</a:t>
            </a:r>
          </a:p>
          <a:p>
            <a:pPr marL="72390" indent="0">
              <a:spcBef>
                <a:spcPts val="600"/>
              </a:spcBef>
            </a:pPr>
            <a:r>
              <a:rPr lang="fi-FI" b="1">
                <a:solidFill>
                  <a:srgbClr val="242424"/>
                </a:solidFill>
              </a:rPr>
              <a:t>4) Pidä säännöllisiä yhteisiä keskusteluhetkiä</a:t>
            </a:r>
          </a:p>
          <a:p>
            <a:pPr marL="72390" indent="0">
              <a:spcBef>
                <a:spcPts val="600"/>
              </a:spcBef>
            </a:pPr>
            <a:r>
              <a:rPr lang="fi-FI">
                <a:solidFill>
                  <a:srgbClr val="242424"/>
                </a:solidFill>
              </a:rPr>
              <a:t>Käy esim. viikoittainen 10–15 min keskustelu: mikä toimii ryhmässä, mitä pitää parantaa.</a:t>
            </a:r>
          </a:p>
          <a:p>
            <a:pPr marL="72390" indent="0">
              <a:spcBef>
                <a:spcPts val="600"/>
              </a:spcBef>
            </a:pPr>
            <a:r>
              <a:rPr lang="fi-FI" b="1">
                <a:solidFill>
                  <a:srgbClr val="242424"/>
                </a:solidFill>
              </a:rPr>
              <a:t>5) Seuraa ryhmän dynamiikkaa aktiivisesti</a:t>
            </a:r>
          </a:p>
          <a:p>
            <a:pPr marL="72390" indent="0">
              <a:spcBef>
                <a:spcPts val="600"/>
              </a:spcBef>
            </a:pPr>
            <a:r>
              <a:rPr lang="fi-FI">
                <a:solidFill>
                  <a:srgbClr val="242424"/>
                </a:solidFill>
              </a:rPr>
              <a:t>Tarkkaile, ketkä jäävät ulkopuolelle (ryhmätyöt, välitunnit). Kiinnitä huomiota ryhmäjakoon. Älä anna oppilaiden aina valita itse pareja – ehkäise klikkejä ja ulossulkemista.</a:t>
            </a:r>
          </a:p>
          <a:p>
            <a:pPr marL="72000" indent="0"/>
            <a:endParaRPr lang="fi-FI"/>
          </a:p>
          <a:p>
            <a:endParaRPr lang="fi-FI"/>
          </a:p>
        </p:txBody>
      </p:sp>
      <p:sp>
        <p:nvSpPr>
          <p:cNvPr id="18" name="Text Placeholder 17">
            <a:extLst>
              <a:ext uri="{FF2B5EF4-FFF2-40B4-BE49-F238E27FC236}">
                <a16:creationId xmlns:a16="http://schemas.microsoft.com/office/drawing/2014/main" id="{ED31369F-FA15-51B6-4398-AFB4616EAD7F}"/>
              </a:ext>
            </a:extLst>
          </p:cNvPr>
          <p:cNvSpPr>
            <a:spLocks noGrp="1"/>
          </p:cNvSpPr>
          <p:nvPr>
            <p:ph type="body" sz="quarter" idx="12"/>
          </p:nvPr>
        </p:nvSpPr>
        <p:spPr>
          <a:xfrm>
            <a:off x="6205799" y="1427406"/>
            <a:ext cx="4754302" cy="4635134"/>
          </a:xfrm>
        </p:spPr>
        <p:txBody>
          <a:bodyPr/>
          <a:lstStyle/>
          <a:p>
            <a:pPr marL="0" indent="0"/>
            <a:r>
              <a:rPr lang="fi-FI" b="1"/>
              <a:t>6) Hyödynnä </a:t>
            </a:r>
            <a:r>
              <a:rPr lang="fi-FI" b="1" err="1"/>
              <a:t>sosiogrammia</a:t>
            </a:r>
            <a:r>
              <a:rPr lang="fi-FI" b="1"/>
              <a:t> ja kiusaamiskyselyitä </a:t>
            </a:r>
          </a:p>
          <a:p>
            <a:pPr marL="0" indent="0"/>
            <a:r>
              <a:rPr lang="fi-FI"/>
              <a:t>Tue vertaissuhteita tietoisesti ja jatkuvasti. </a:t>
            </a:r>
          </a:p>
          <a:p>
            <a:pPr marL="0" indent="0"/>
            <a:r>
              <a:rPr lang="fi-FI" b="1"/>
              <a:t>7) Rakenna turvallinen oppituntirakenne/ oppimisympäristö</a:t>
            </a:r>
          </a:p>
          <a:p>
            <a:pPr marL="0" indent="0"/>
            <a:r>
              <a:rPr lang="fi-FI"/>
              <a:t>Vähennä levottomuutta ja ristiriitoja ennakoitavalla päiväjärjestyksellä ja tuntirakenteella (alustus–työskentely–lopetus).</a:t>
            </a:r>
          </a:p>
          <a:p>
            <a:r>
              <a:rPr lang="fi-FI" b="1"/>
              <a:t>8) Anna myönteistä palautetta systemaattisesti</a:t>
            </a:r>
          </a:p>
          <a:p>
            <a:pPr marL="0" indent="0"/>
            <a:r>
              <a:rPr lang="fi-FI"/>
              <a:t>Nosta esiin yhteistyötä, auttamista ja hyvää käytöstä – tee toivotut toimintatavat näkyviksi.</a:t>
            </a:r>
          </a:p>
          <a:p>
            <a:pPr marL="0" indent="0"/>
            <a:r>
              <a:rPr lang="fi-FI" b="1"/>
              <a:t>9) Puutu mikrotilanteisiin heti</a:t>
            </a:r>
          </a:p>
          <a:p>
            <a:pPr marL="0" indent="0"/>
            <a:r>
              <a:rPr lang="fi-FI"/>
              <a:t>Esim. silmien pyöräytykset, sivuheitot, nauraminen – reagoi rauhallisesti mutta johdonmukaisesti heti.</a:t>
            </a:r>
          </a:p>
          <a:p>
            <a:pPr marL="0" indent="0"/>
            <a:r>
              <a:rPr lang="fi-FI" b="1"/>
              <a:t>10) Varmista, että jokainen tulee </a:t>
            </a:r>
            <a:br>
              <a:rPr lang="fi-FI" b="1"/>
            </a:br>
            <a:r>
              <a:rPr lang="fi-FI" b="1"/>
              <a:t>kohdatuksi päivittäin</a:t>
            </a:r>
          </a:p>
          <a:p>
            <a:pPr marL="0" indent="0"/>
            <a:r>
              <a:rPr lang="fi-FI"/>
              <a:t>Esim. katsekontakti, tervehtiminen ja </a:t>
            </a:r>
            <a:br>
              <a:rPr lang="fi-FI"/>
            </a:br>
            <a:r>
              <a:rPr lang="fi-FI"/>
              <a:t>kuulumisten vaihtaminen.</a:t>
            </a:r>
          </a:p>
          <a:p>
            <a:pPr marL="0" indent="0"/>
            <a:endParaRPr lang="fi-FI"/>
          </a:p>
        </p:txBody>
      </p:sp>
      <p:pic>
        <p:nvPicPr>
          <p:cNvPr id="3" name="Picture 2" descr="Jokaisen opettajan muistilista">
            <a:extLst>
              <a:ext uri="{FF2B5EF4-FFF2-40B4-BE49-F238E27FC236}">
                <a16:creationId xmlns:a16="http://schemas.microsoft.com/office/drawing/2014/main" id="{70526F00-9730-6E0D-6994-6F3BAD795524}"/>
              </a:ext>
              <a:ext uri="{C183D7F6-B498-43B3-948B-1728B52AA6E4}">
                <adec:decorative xmlns:adec="http://schemas.microsoft.com/office/drawing/2017/decorative" val="0"/>
              </a:ext>
            </a:extLst>
          </p:cNvPr>
          <p:cNvPicPr>
            <a:picLocks noChangeAspect="1"/>
          </p:cNvPicPr>
          <p:nvPr/>
        </p:nvPicPr>
        <p:blipFill>
          <a:blip r:embed="rId3"/>
          <a:srcRect/>
          <a:stretch/>
        </p:blipFill>
        <p:spPr>
          <a:xfrm>
            <a:off x="9962605" y="4705270"/>
            <a:ext cx="1617980" cy="1617980"/>
          </a:xfrm>
          <a:prstGeom prst="rect">
            <a:avLst/>
          </a:prstGeom>
          <a:effectLst>
            <a:outerShdw blurRad="50800" dist="38100" dir="2700000" algn="tl" rotWithShape="0">
              <a:prstClr val="black">
                <a:alpha val="40000"/>
              </a:prstClr>
            </a:outerShdw>
          </a:effectLst>
        </p:spPr>
      </p:pic>
      <p:sp>
        <p:nvSpPr>
          <p:cNvPr id="2" name="Slide Number Placeholder 1">
            <a:extLst>
              <a:ext uri="{FF2B5EF4-FFF2-40B4-BE49-F238E27FC236}">
                <a16:creationId xmlns:a16="http://schemas.microsoft.com/office/drawing/2014/main" id="{3D7A26D8-EC4F-E540-5C9D-15FAD289D845}"/>
              </a:ext>
            </a:extLst>
          </p:cNvPr>
          <p:cNvSpPr>
            <a:spLocks noGrp="1"/>
          </p:cNvSpPr>
          <p:nvPr>
            <p:ph type="sldNum" sz="quarter" idx="10"/>
          </p:nvPr>
        </p:nvSpPr>
        <p:spPr/>
        <p:txBody>
          <a:bodyPr/>
          <a:lstStyle/>
          <a:p>
            <a:fld id="{F2DFAC8A-11BF-1F4B-A581-9DDA2B8E9479}" type="slidenum">
              <a:rPr lang="fi-FI" smtClean="0"/>
              <a:t>9</a:t>
            </a:fld>
            <a:endParaRPr lang="fi-FI"/>
          </a:p>
        </p:txBody>
      </p:sp>
    </p:spTree>
    <p:extLst>
      <p:ext uri="{BB962C8B-B14F-4D97-AF65-F5344CB8AC3E}">
        <p14:creationId xmlns:p14="http://schemas.microsoft.com/office/powerpoint/2010/main" val="1661554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407A552B-8F54-9757-F9F2-B61F85166632}"/>
              </a:ext>
            </a:extLst>
          </p:cNvPr>
          <p:cNvSpPr>
            <a:spLocks noGrp="1"/>
          </p:cNvSpPr>
          <p:nvPr>
            <p:ph type="title"/>
          </p:nvPr>
        </p:nvSpPr>
        <p:spPr>
          <a:xfrm>
            <a:off x="838200" y="630000"/>
            <a:ext cx="10526024" cy="642800"/>
          </a:xfrm>
        </p:spPr>
        <p:txBody>
          <a:bodyPr anchor="t" anchorCtr="0">
            <a:noAutofit/>
          </a:bodyPr>
          <a:lstStyle/>
          <a:p>
            <a:r>
              <a:rPr lang="fi-FI" sz="3800"/>
              <a:t>Kiusaamisenvastaisen toimintakulttuurin teesit</a:t>
            </a:r>
          </a:p>
        </p:txBody>
      </p:sp>
      <p:sp>
        <p:nvSpPr>
          <p:cNvPr id="3" name="Text Placeholder 2">
            <a:extLst>
              <a:ext uri="{FF2B5EF4-FFF2-40B4-BE49-F238E27FC236}">
                <a16:creationId xmlns:a16="http://schemas.microsoft.com/office/drawing/2014/main" id="{D080F56A-D9F5-6A74-FB07-C08A110A2B33}"/>
              </a:ext>
            </a:extLst>
          </p:cNvPr>
          <p:cNvSpPr>
            <a:spLocks noGrp="1"/>
          </p:cNvSpPr>
          <p:nvPr>
            <p:ph type="body" sz="quarter" idx="14"/>
          </p:nvPr>
        </p:nvSpPr>
        <p:spPr>
          <a:xfrm>
            <a:off x="838200" y="1192600"/>
            <a:ext cx="10526024" cy="666218"/>
          </a:xfrm>
        </p:spPr>
        <p:txBody>
          <a:bodyPr>
            <a:noAutofit/>
          </a:bodyPr>
          <a:lstStyle/>
          <a:p>
            <a:pPr marL="0" indent="0"/>
            <a:r>
              <a:rPr lang="fi-FI" sz="2000">
                <a:solidFill>
                  <a:srgbClr val="3F3E3E"/>
                </a:solidFill>
                <a:ea typeface="Calibri"/>
                <a:cs typeface="Calibri"/>
              </a:rPr>
              <a:t>Meillä kaikilla on oikeus turvalliseen kotiin, koulupäivään ja koulumatkoihin. </a:t>
            </a:r>
            <a:br>
              <a:rPr lang="fi-FI" sz="2000">
                <a:solidFill>
                  <a:srgbClr val="3F3E3E"/>
                </a:solidFill>
                <a:ea typeface="Calibri"/>
                <a:cs typeface="Calibri"/>
              </a:rPr>
            </a:br>
            <a:r>
              <a:rPr lang="fi-FI" sz="2000">
                <a:solidFill>
                  <a:srgbClr val="3F3E3E"/>
                </a:solidFill>
                <a:ea typeface="Calibri"/>
                <a:cs typeface="Calibri"/>
              </a:rPr>
              <a:t>Aikuisten tärkein tehtävä on huolehtia lasten turvallisuudesta ja puuttua kiusaamiseen välittömästi.</a:t>
            </a:r>
            <a:endParaRPr lang="fi-FI" sz="2000"/>
          </a:p>
        </p:txBody>
      </p:sp>
      <p:pic>
        <p:nvPicPr>
          <p:cNvPr id="19" name="Picture 18">
            <a:extLst>
              <a:ext uri="{FF2B5EF4-FFF2-40B4-BE49-F238E27FC236}">
                <a16:creationId xmlns:a16="http://schemas.microsoft.com/office/drawing/2014/main" id="{BAF8F63B-445A-C340-0DAE-BEB2A92E1F1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1882" y="2023848"/>
            <a:ext cx="951246" cy="900000"/>
          </a:xfrm>
          <a:prstGeom prst="rect">
            <a:avLst/>
          </a:prstGeom>
        </p:spPr>
      </p:pic>
      <p:pic>
        <p:nvPicPr>
          <p:cNvPr id="6" name="Picture 5">
            <a:extLst>
              <a:ext uri="{FF2B5EF4-FFF2-40B4-BE49-F238E27FC236}">
                <a16:creationId xmlns:a16="http://schemas.microsoft.com/office/drawing/2014/main" id="{98114D0A-5A8E-5B89-F08A-701A87695D4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8198" y="3219314"/>
            <a:ext cx="951246" cy="900000"/>
          </a:xfrm>
          <a:prstGeom prst="rect">
            <a:avLst/>
          </a:prstGeom>
        </p:spPr>
      </p:pic>
      <p:pic>
        <p:nvPicPr>
          <p:cNvPr id="17" name="Picture 16">
            <a:extLst>
              <a:ext uri="{FF2B5EF4-FFF2-40B4-BE49-F238E27FC236}">
                <a16:creationId xmlns:a16="http://schemas.microsoft.com/office/drawing/2014/main" id="{33AD2C1C-0AD9-F76E-4B8D-78E751BAC24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68678" y="4622948"/>
            <a:ext cx="951246" cy="900000"/>
          </a:xfrm>
          <a:prstGeom prst="rect">
            <a:avLst/>
          </a:prstGeom>
        </p:spPr>
      </p:pic>
      <p:sp>
        <p:nvSpPr>
          <p:cNvPr id="12" name="Text Placeholder 11">
            <a:extLst>
              <a:ext uri="{FF2B5EF4-FFF2-40B4-BE49-F238E27FC236}">
                <a16:creationId xmlns:a16="http://schemas.microsoft.com/office/drawing/2014/main" id="{00B7A24D-ED84-3EE3-4DE8-7B4E8FB73C32}"/>
              </a:ext>
            </a:extLst>
          </p:cNvPr>
          <p:cNvSpPr>
            <a:spLocks noGrp="1"/>
          </p:cNvSpPr>
          <p:nvPr>
            <p:ph type="body" sz="quarter" idx="12"/>
          </p:nvPr>
        </p:nvSpPr>
        <p:spPr>
          <a:xfrm>
            <a:off x="1881010" y="2077246"/>
            <a:ext cx="4329290" cy="4233304"/>
          </a:xfrm>
        </p:spPr>
        <p:txBody>
          <a:bodyPr numCol="1" spcCol="360000">
            <a:noAutofit/>
          </a:bodyPr>
          <a:lstStyle/>
          <a:p>
            <a:pPr marL="0" indent="0">
              <a:lnSpc>
                <a:spcPct val="100000"/>
              </a:lnSpc>
              <a:spcBef>
                <a:spcPts val="600"/>
              </a:spcBef>
              <a:spcAft>
                <a:spcPts val="200"/>
              </a:spcAft>
              <a:buNone/>
            </a:pPr>
            <a:r>
              <a:rPr lang="en-FI" sz="1600" b="1"/>
              <a:t>Jokainen meistä on arvokas. </a:t>
            </a:r>
          </a:p>
          <a:p>
            <a:pPr marL="179388" indent="0">
              <a:lnSpc>
                <a:spcPct val="100000"/>
              </a:lnSpc>
              <a:spcBef>
                <a:spcPts val="0"/>
              </a:spcBef>
              <a:spcAft>
                <a:spcPts val="400"/>
              </a:spcAft>
              <a:buNone/>
            </a:pPr>
            <a:r>
              <a:rPr lang="en-FI" sz="1600" b="0"/>
              <a:t>Jokaisen mielipide on tärkeä. </a:t>
            </a:r>
          </a:p>
          <a:p>
            <a:pPr marL="179388" indent="0">
              <a:lnSpc>
                <a:spcPct val="100000"/>
              </a:lnSpc>
              <a:spcBef>
                <a:spcPts val="0"/>
              </a:spcBef>
              <a:spcAft>
                <a:spcPts val="400"/>
              </a:spcAft>
              <a:buNone/>
            </a:pPr>
            <a:r>
              <a:rPr lang="en-FI" sz="1600" b="0"/>
              <a:t>Jokainen ansaitsee tulla kuulluksi ja nähdyksi koulu­päivän aikana. </a:t>
            </a:r>
          </a:p>
          <a:p>
            <a:pPr marL="0" indent="0">
              <a:spcBef>
                <a:spcPts val="600"/>
              </a:spcBef>
              <a:spcAft>
                <a:spcPts val="200"/>
              </a:spcAft>
              <a:buNone/>
            </a:pPr>
            <a:r>
              <a:rPr lang="en-FI" sz="1600" b="1"/>
              <a:t>Jokainen kokee kiusaamisen eri tavalla. </a:t>
            </a:r>
          </a:p>
          <a:p>
            <a:pPr marL="179388" indent="0">
              <a:spcBef>
                <a:spcPts val="0"/>
              </a:spcBef>
              <a:spcAft>
                <a:spcPts val="400"/>
              </a:spcAft>
              <a:buNone/>
            </a:pPr>
            <a:r>
              <a:rPr lang="en-FI" sz="1600" b="0"/>
              <a:t>Sama tilanne voi tuntua yhdestä harmittomalta ja toisesta hyvin loukkaavalta, joten jokaisen kokemus on otettava vakavasti. </a:t>
            </a:r>
          </a:p>
          <a:p>
            <a:pPr marL="179388" indent="0">
              <a:spcBef>
                <a:spcPts val="0"/>
              </a:spcBef>
              <a:spcAft>
                <a:spcPts val="400"/>
              </a:spcAft>
              <a:buNone/>
            </a:pPr>
            <a:r>
              <a:rPr lang="en-FI" sz="1600" b="0"/>
              <a:t>Jokaisella on oikeus omiin rajoihin. Ketään ei saa kiusata. </a:t>
            </a:r>
          </a:p>
          <a:p>
            <a:pPr marL="0" indent="0">
              <a:spcBef>
                <a:spcPts val="600"/>
              </a:spcBef>
              <a:spcAft>
                <a:spcPts val="200"/>
              </a:spcAft>
              <a:buNone/>
            </a:pPr>
            <a:r>
              <a:rPr lang="en-FI" sz="1600" b="1"/>
              <a:t>Kerro kiusaamisesta, jotta sinua voidaan auttaa. </a:t>
            </a:r>
          </a:p>
          <a:p>
            <a:pPr marL="179388" indent="0">
              <a:spcBef>
                <a:spcPts val="0"/>
              </a:spcBef>
              <a:spcAft>
                <a:spcPts val="400"/>
              </a:spcAft>
              <a:buNone/>
            </a:pPr>
            <a:r>
              <a:rPr lang="en-FI" sz="1600" b="0"/>
              <a:t>Kiusaamiskokemuksesta on tärkeä puhua. </a:t>
            </a:r>
          </a:p>
          <a:p>
            <a:pPr marL="179388" indent="0">
              <a:spcBef>
                <a:spcPts val="0"/>
              </a:spcBef>
              <a:spcAft>
                <a:spcPts val="400"/>
              </a:spcAft>
              <a:buNone/>
            </a:pPr>
            <a:r>
              <a:rPr lang="en-FI" sz="1600" b="0"/>
              <a:t>Kaveri voi auttaa kertomaan kiusaamisesta aikuiselle kotona tai koulussa. </a:t>
            </a:r>
          </a:p>
          <a:p>
            <a:pPr marL="179388" indent="0">
              <a:spcBef>
                <a:spcPts val="0"/>
              </a:spcBef>
              <a:spcAft>
                <a:spcPts val="400"/>
              </a:spcAft>
              <a:buNone/>
            </a:pPr>
            <a:r>
              <a:rPr lang="en-FI" sz="1600" b="0"/>
              <a:t>Aikuisella on velvollisuus auttaa lasta kiusaamistilanteessa. </a:t>
            </a:r>
          </a:p>
        </p:txBody>
      </p:sp>
      <p:pic>
        <p:nvPicPr>
          <p:cNvPr id="15" name="Picture 14">
            <a:extLst>
              <a:ext uri="{FF2B5EF4-FFF2-40B4-BE49-F238E27FC236}">
                <a16:creationId xmlns:a16="http://schemas.microsoft.com/office/drawing/2014/main" id="{1719218E-BB61-9228-A733-FD21C462F4F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545411" y="2011931"/>
            <a:ext cx="951246" cy="900000"/>
          </a:xfrm>
          <a:prstGeom prst="rect">
            <a:avLst/>
          </a:prstGeom>
        </p:spPr>
      </p:pic>
      <p:pic>
        <p:nvPicPr>
          <p:cNvPr id="8" name="Picture 7">
            <a:extLst>
              <a:ext uri="{FF2B5EF4-FFF2-40B4-BE49-F238E27FC236}">
                <a16:creationId xmlns:a16="http://schemas.microsoft.com/office/drawing/2014/main" id="{78211AD9-F153-3F47-2B95-F471889AB7D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565731" y="3550125"/>
            <a:ext cx="951246" cy="900000"/>
          </a:xfrm>
          <a:prstGeom prst="rect">
            <a:avLst/>
          </a:prstGeom>
        </p:spPr>
      </p:pic>
      <p:sp>
        <p:nvSpPr>
          <p:cNvPr id="4" name="Text Placeholder 11">
            <a:extLst>
              <a:ext uri="{FF2B5EF4-FFF2-40B4-BE49-F238E27FC236}">
                <a16:creationId xmlns:a16="http://schemas.microsoft.com/office/drawing/2014/main" id="{EFAD246F-5374-2215-555E-6497C89BA925}"/>
              </a:ext>
            </a:extLst>
          </p:cNvPr>
          <p:cNvSpPr txBox="1">
            <a:spLocks/>
          </p:cNvSpPr>
          <p:nvPr/>
        </p:nvSpPr>
        <p:spPr>
          <a:xfrm>
            <a:off x="7505882" y="2077248"/>
            <a:ext cx="3874236" cy="3445700"/>
          </a:xfrm>
          <a:prstGeom prst="rect">
            <a:avLst/>
          </a:prstGeom>
        </p:spPr>
        <p:txBody>
          <a:bodyPr vert="horz" lIns="91440" tIns="45720" rIns="91440" bIns="45720" numCol="1" spcCol="360000" rtlCol="0">
            <a:noAutofit/>
          </a:bodyPr>
          <a:lstStyle>
            <a:lvl1pPr marL="228600" indent="-156600" algn="l" defTabSz="914400" rtl="0" eaLnBrk="1" latinLnBrk="0" hangingPunct="1">
              <a:lnSpc>
                <a:spcPct val="90000"/>
              </a:lnSpc>
              <a:spcBef>
                <a:spcPts val="1000"/>
              </a:spcBef>
              <a:spcAft>
                <a:spcPts val="400"/>
              </a:spcAft>
              <a:buFont typeface="Arial" panose="020B0604020202020204" pitchFamily="34" charset="0"/>
              <a:buNone/>
              <a:defRPr sz="2200" b="1" i="0" kern="1200">
                <a:solidFill>
                  <a:schemeClr val="accent6"/>
                </a:solidFill>
                <a:latin typeface="Calibri" panose="020F0502020204030204" pitchFamily="34" charset="0"/>
                <a:ea typeface="+mn-ea"/>
                <a:cs typeface="Calibri" panose="020F0502020204030204" pitchFamily="34" charset="0"/>
              </a:defRPr>
            </a:lvl1pPr>
            <a:lvl2pPr marL="685800" indent="-156600" algn="l" defTabSz="914400" rtl="0" eaLnBrk="1" latinLnBrk="0" hangingPunct="1">
              <a:lnSpc>
                <a:spcPct val="90000"/>
              </a:lnSpc>
              <a:spcBef>
                <a:spcPts val="500"/>
              </a:spcBef>
              <a:spcAft>
                <a:spcPts val="400"/>
              </a:spcAft>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2pPr>
            <a:lvl3pPr marL="11430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3pPr>
            <a:lvl4pPr marL="16002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4pPr>
            <a:lvl5pPr marL="20574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600"/>
              </a:spcBef>
              <a:spcAft>
                <a:spcPts val="200"/>
              </a:spcAft>
            </a:pPr>
            <a:r>
              <a:rPr lang="en-FI" sz="1600"/>
              <a:t>Katsomalla yllytät, kertomalla autat. </a:t>
            </a:r>
          </a:p>
          <a:p>
            <a:pPr marL="179388" indent="3175">
              <a:spcBef>
                <a:spcPts val="0"/>
              </a:spcBef>
            </a:pPr>
            <a:r>
              <a:rPr lang="en-FI" sz="1600" b="0"/>
              <a:t>Jos katsot vierestä, hyväksyt kiusaamisen ja olet osa sitä. </a:t>
            </a:r>
          </a:p>
          <a:p>
            <a:pPr marL="179388" indent="3175">
              <a:spcBef>
                <a:spcPts val="0"/>
              </a:spcBef>
            </a:pPr>
            <a:r>
              <a:rPr lang="en-FI" sz="1600" b="0"/>
              <a:t>Jos näet kiusaamista, kerro aina aikuiselle. Kertominen mahdollistaa aikuisen puuttumisen. </a:t>
            </a:r>
          </a:p>
          <a:p>
            <a:pPr marL="0" indent="0">
              <a:spcBef>
                <a:spcPts val="600"/>
              </a:spcBef>
              <a:spcAft>
                <a:spcPts val="200"/>
              </a:spcAft>
            </a:pPr>
            <a:r>
              <a:rPr lang="en-FI" sz="1600"/>
              <a:t>Kaikkien osapuolten pitää tulla kuulluksi ja saada tarvitsemansa tuki. </a:t>
            </a:r>
          </a:p>
          <a:p>
            <a:pPr marL="179388" indent="0">
              <a:spcBef>
                <a:spcPts val="0"/>
              </a:spcBef>
            </a:pPr>
            <a:r>
              <a:rPr lang="en-FI" sz="1600" b="0"/>
              <a:t>Kaikki saavat kertoa oman kokemuksensa kiusaamistilanteesta. </a:t>
            </a:r>
          </a:p>
          <a:p>
            <a:pPr marL="179388" indent="0">
              <a:spcBef>
                <a:spcPts val="0"/>
              </a:spcBef>
            </a:pPr>
            <a:r>
              <a:rPr lang="en-FI" sz="1600" b="0"/>
              <a:t>Kiusaamistilanteisiin kuuluu </a:t>
            </a:r>
            <a:br>
              <a:rPr lang="en-FI" sz="1600" b="0"/>
            </a:br>
            <a:r>
              <a:rPr lang="en-FI" sz="1600" b="0"/>
              <a:t>aina koulun ja kodin </a:t>
            </a:r>
            <a:br>
              <a:rPr lang="en-FI" sz="1600" b="0"/>
            </a:br>
            <a:r>
              <a:rPr lang="en-FI" sz="1600" b="0"/>
              <a:t>yhteistyö, selvittely </a:t>
            </a:r>
            <a:br>
              <a:rPr lang="en-FI" sz="1600" b="0"/>
            </a:br>
            <a:r>
              <a:rPr lang="en-FI" sz="1600" b="0"/>
              <a:t>ja seuranta.</a:t>
            </a:r>
          </a:p>
        </p:txBody>
      </p:sp>
      <p:pic>
        <p:nvPicPr>
          <p:cNvPr id="2" name="Picture 1" descr="Oppilaiden kanssa kirjoitettu!">
            <a:extLst>
              <a:ext uri="{FF2B5EF4-FFF2-40B4-BE49-F238E27FC236}">
                <a16:creationId xmlns:a16="http://schemas.microsoft.com/office/drawing/2014/main" id="{B73D94C7-27E4-B8C5-33EB-797687821B94}"/>
              </a:ext>
            </a:extLst>
          </p:cNvPr>
          <p:cNvPicPr>
            <a:picLocks noChangeAspect="1"/>
          </p:cNvPicPr>
          <p:nvPr/>
        </p:nvPicPr>
        <p:blipFill>
          <a:blip r:embed="rId8"/>
          <a:srcRect/>
          <a:stretch/>
        </p:blipFill>
        <p:spPr>
          <a:xfrm>
            <a:off x="9949905" y="4705270"/>
            <a:ext cx="1617980" cy="1617980"/>
          </a:xfrm>
          <a:prstGeom prst="rect">
            <a:avLst/>
          </a:prstGeom>
          <a:effectLst>
            <a:outerShdw blurRad="50800" dist="38100" dir="2700000" algn="tl" rotWithShape="0">
              <a:prstClr val="black">
                <a:alpha val="40000"/>
              </a:prstClr>
            </a:outerShdw>
          </a:effectLst>
        </p:spPr>
      </p:pic>
      <p:sp>
        <p:nvSpPr>
          <p:cNvPr id="5" name="Slide Number Placeholder 4">
            <a:extLst>
              <a:ext uri="{FF2B5EF4-FFF2-40B4-BE49-F238E27FC236}">
                <a16:creationId xmlns:a16="http://schemas.microsoft.com/office/drawing/2014/main" id="{FCB22DA0-0C4D-36EA-D205-CADF73132E4E}"/>
              </a:ext>
            </a:extLst>
          </p:cNvPr>
          <p:cNvSpPr>
            <a:spLocks noGrp="1"/>
          </p:cNvSpPr>
          <p:nvPr>
            <p:ph type="sldNum" sz="quarter" idx="10"/>
          </p:nvPr>
        </p:nvSpPr>
        <p:spPr/>
        <p:txBody>
          <a:bodyPr/>
          <a:lstStyle/>
          <a:p>
            <a:fld id="{F2DFAC8A-11BF-1F4B-A581-9DDA2B8E9479}" type="slidenum">
              <a:rPr lang="fi-FI" smtClean="0"/>
              <a:t>10</a:t>
            </a:fld>
            <a:endParaRPr lang="fi-FI"/>
          </a:p>
        </p:txBody>
      </p:sp>
    </p:spTree>
    <p:extLst>
      <p:ext uri="{BB962C8B-B14F-4D97-AF65-F5344CB8AC3E}">
        <p14:creationId xmlns:p14="http://schemas.microsoft.com/office/powerpoint/2010/main" val="167216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8055B8-2FE2-BF63-81A5-DCC4EB342D27}"/>
              </a:ext>
            </a:extLst>
          </p:cNvPr>
          <p:cNvSpPr>
            <a:spLocks noGrp="1"/>
          </p:cNvSpPr>
          <p:nvPr>
            <p:ph type="title"/>
          </p:nvPr>
        </p:nvSpPr>
        <p:spPr/>
        <p:txBody>
          <a:bodyPr>
            <a:normAutofit/>
          </a:bodyPr>
          <a:lstStyle/>
          <a:p>
            <a:r>
              <a:rPr lang="fi-FI" sz="3600"/>
              <a:t>Kiusaamisen ja lainvastaisten tekojen tunnistaminen</a:t>
            </a:r>
          </a:p>
        </p:txBody>
      </p:sp>
      <p:sp>
        <p:nvSpPr>
          <p:cNvPr id="13" name="Content Placeholder 12">
            <a:extLst>
              <a:ext uri="{FF2B5EF4-FFF2-40B4-BE49-F238E27FC236}">
                <a16:creationId xmlns:a16="http://schemas.microsoft.com/office/drawing/2014/main" id="{69A669DE-E358-E2B3-ED42-33F15A35F74E}"/>
              </a:ext>
            </a:extLst>
          </p:cNvPr>
          <p:cNvSpPr>
            <a:spLocks noGrp="1"/>
          </p:cNvSpPr>
          <p:nvPr>
            <p:ph sz="quarter" idx="11"/>
          </p:nvPr>
        </p:nvSpPr>
        <p:spPr/>
        <p:txBody>
          <a:bodyPr/>
          <a:lstStyle/>
          <a:p>
            <a:pPr>
              <a:lnSpc>
                <a:spcPct val="100000"/>
              </a:lnSpc>
              <a:spcAft>
                <a:spcPts val="600"/>
              </a:spcAft>
            </a:pPr>
            <a:r>
              <a:rPr lang="fi-FI" b="1"/>
              <a:t>Voimme havaita ja tunnistaa kiusaamistilanteen, kun </a:t>
            </a:r>
          </a:p>
          <a:p>
            <a:pPr marL="179388">
              <a:lnSpc>
                <a:spcPct val="100000"/>
              </a:lnSpc>
              <a:spcBef>
                <a:spcPts val="0"/>
              </a:spcBef>
              <a:spcAft>
                <a:spcPts val="200"/>
              </a:spcAft>
              <a:buFont typeface="Arial" panose="020B0604020202020204" pitchFamily="34" charset="0"/>
              <a:buChar char="•"/>
            </a:pPr>
            <a:r>
              <a:rPr lang="fi-FI"/>
              <a:t>oppilas itse tai koulukaveri kertoo kiusaamisesta aikuiselle.</a:t>
            </a:r>
          </a:p>
          <a:p>
            <a:pPr marL="179388">
              <a:lnSpc>
                <a:spcPct val="100000"/>
              </a:lnSpc>
              <a:spcBef>
                <a:spcPts val="0"/>
              </a:spcBef>
              <a:spcAft>
                <a:spcPts val="200"/>
              </a:spcAft>
              <a:buFont typeface="Arial" panose="020B0604020202020204" pitchFamily="34" charset="0"/>
              <a:buChar char="•"/>
            </a:pPr>
            <a:r>
              <a:rPr lang="fi-FI"/>
              <a:t>koulun työntekijä huomaa kiusaamistilanteen.</a:t>
            </a:r>
          </a:p>
          <a:p>
            <a:pPr marL="179388">
              <a:lnSpc>
                <a:spcPct val="100000"/>
              </a:lnSpc>
              <a:spcBef>
                <a:spcPts val="0"/>
              </a:spcBef>
              <a:spcAft>
                <a:spcPts val="200"/>
              </a:spcAft>
              <a:buFont typeface="Arial" panose="020B0604020202020204" pitchFamily="34" charset="0"/>
              <a:buChar char="•"/>
            </a:pPr>
            <a:r>
              <a:rPr lang="fi-FI"/>
              <a:t>huoltaja tai muu taho on yhteydessä kouluun ja kertoo kiusaamisesta.</a:t>
            </a:r>
          </a:p>
        </p:txBody>
      </p:sp>
      <p:sp>
        <p:nvSpPr>
          <p:cNvPr id="9" name="Content Placeholder 8">
            <a:extLst>
              <a:ext uri="{FF2B5EF4-FFF2-40B4-BE49-F238E27FC236}">
                <a16:creationId xmlns:a16="http://schemas.microsoft.com/office/drawing/2014/main" id="{9EFED9A2-B637-8F9E-6A9E-B1ECD58D4652}"/>
              </a:ext>
            </a:extLst>
          </p:cNvPr>
          <p:cNvSpPr>
            <a:spLocks noGrp="1"/>
          </p:cNvSpPr>
          <p:nvPr>
            <p:ph sz="quarter" idx="12"/>
          </p:nvPr>
        </p:nvSpPr>
        <p:spPr/>
        <p:txBody>
          <a:bodyPr>
            <a:normAutofit lnSpcReduction="10000"/>
          </a:bodyPr>
          <a:lstStyle/>
          <a:p>
            <a:pPr marL="0" indent="0">
              <a:lnSpc>
                <a:spcPct val="100000"/>
              </a:lnSpc>
            </a:pPr>
            <a:r>
              <a:rPr lang="fi-FI"/>
              <a:t>Kiusaamistilanteeseen voi liittyä usean teko­muodon tunnus­merkkejä. Esimerkiksi ryhmässä tapahtunut kiusaa­minen voi olla samanaikaisesti fyysistä, sanallista ja taloudellista. Jokainen yksittäi­nen tapahtuma arvioidaan aina rikosnimik­keen tunnusmerkistön kautta. </a:t>
            </a:r>
            <a:r>
              <a:rPr lang="fi-FI" b="1"/>
              <a:t>Oppilaille on tärkeä kertoa, että rikosoikeudellinen vastuu alkaa Suomessa 15-vuotiaana, mutta vahingonkorvaus­vastuulla ei ole ikärajaa!</a:t>
            </a:r>
            <a:endParaRPr lang="fi-FI"/>
          </a:p>
        </p:txBody>
      </p:sp>
      <p:graphicFrame>
        <p:nvGraphicFramePr>
          <p:cNvPr id="11" name="Table Placeholder 10">
            <a:extLst>
              <a:ext uri="{FF2B5EF4-FFF2-40B4-BE49-F238E27FC236}">
                <a16:creationId xmlns:a16="http://schemas.microsoft.com/office/drawing/2014/main" id="{CEC345B6-5DB1-B4B3-17E8-2230BA891A97}"/>
              </a:ext>
            </a:extLst>
          </p:cNvPr>
          <p:cNvGraphicFramePr>
            <a:graphicFrameLocks noGrp="1"/>
          </p:cNvGraphicFramePr>
          <p:nvPr>
            <p:ph type="tbl" sz="quarter" idx="14"/>
            <p:extLst>
              <p:ext uri="{D42A27DB-BD31-4B8C-83A1-F6EECF244321}">
                <p14:modId xmlns:p14="http://schemas.microsoft.com/office/powerpoint/2010/main" val="2292607981"/>
              </p:ext>
            </p:extLst>
          </p:nvPr>
        </p:nvGraphicFramePr>
        <p:xfrm>
          <a:off x="838200" y="2792842"/>
          <a:ext cx="10215561" cy="3287506"/>
        </p:xfrm>
        <a:graphic>
          <a:graphicData uri="http://schemas.openxmlformats.org/drawingml/2006/table">
            <a:tbl>
              <a:tblPr firstRow="1" bandRow="1">
                <a:tableStyleId>{5C22544A-7EE6-4342-B048-85BDC9FD1C3A}</a:tableStyleId>
              </a:tblPr>
              <a:tblGrid>
                <a:gridCol w="2087880">
                  <a:extLst>
                    <a:ext uri="{9D8B030D-6E8A-4147-A177-3AD203B41FA5}">
                      <a16:colId xmlns:a16="http://schemas.microsoft.com/office/drawing/2014/main" val="321613764"/>
                    </a:ext>
                  </a:extLst>
                </a:gridCol>
                <a:gridCol w="4722494">
                  <a:extLst>
                    <a:ext uri="{9D8B030D-6E8A-4147-A177-3AD203B41FA5}">
                      <a16:colId xmlns:a16="http://schemas.microsoft.com/office/drawing/2014/main" val="49024208"/>
                    </a:ext>
                  </a:extLst>
                </a:gridCol>
                <a:gridCol w="3405187">
                  <a:extLst>
                    <a:ext uri="{9D8B030D-6E8A-4147-A177-3AD203B41FA5}">
                      <a16:colId xmlns:a16="http://schemas.microsoft.com/office/drawing/2014/main" val="2706903589"/>
                    </a:ext>
                  </a:extLst>
                </a:gridCol>
              </a:tblGrid>
              <a:tr h="370840">
                <a:tc>
                  <a:txBody>
                    <a:bodyPr/>
                    <a:lstStyle/>
                    <a:p>
                      <a:r>
                        <a:rPr lang="fi-FI" sz="1200">
                          <a:latin typeface="Calibri" panose="020F0502020204030204" pitchFamily="34" charset="0"/>
                          <a:cs typeface="Calibri" panose="020F0502020204030204" pitchFamily="34" charset="0"/>
                        </a:rPr>
                        <a:t>Kiusaamisen</a:t>
                      </a:r>
                      <a:r>
                        <a:rPr lang="fi-FI" sz="1200"/>
                        <a:t> / </a:t>
                      </a:r>
                      <a:br>
                        <a:rPr lang="fi-FI" sz="1200"/>
                      </a:br>
                      <a:r>
                        <a:rPr lang="fi-FI" sz="1200"/>
                        <a:t>lainvastaisen teon muoto</a:t>
                      </a:r>
                      <a:endParaRPr lang="fi-FI" sz="1200">
                        <a:latin typeface="Calibri" panose="020F0502020204030204" pitchFamily="34" charset="0"/>
                        <a:cs typeface="Calibri" panose="020F0502020204030204" pitchFamily="34" charset="0"/>
                      </a:endParaRPr>
                    </a:p>
                  </a:txBody>
                  <a:tcPr anchor="b">
                    <a:lnL w="19050" cap="flat" cmpd="sng" algn="ctr">
                      <a:solidFill>
                        <a:schemeClr val="accent1"/>
                      </a:solidFill>
                      <a:prstDash val="solid"/>
                      <a:round/>
                      <a:headEnd type="none" w="med" len="med"/>
                      <a:tailEnd type="none" w="med" len="med"/>
                    </a:lnL>
                    <a:lnT w="19050" cap="flat" cmpd="sng" algn="ctr">
                      <a:solidFill>
                        <a:schemeClr val="accent1"/>
                      </a:solidFill>
                      <a:prstDash val="solid"/>
                      <a:round/>
                      <a:headEnd type="none" w="med" len="med"/>
                      <a:tailEnd type="none" w="med" len="med"/>
                    </a:lnT>
                    <a:lnB w="38100" cmpd="sng">
                      <a:noFill/>
                    </a:lnB>
                  </a:tcPr>
                </a:tc>
                <a:tc>
                  <a:txBody>
                    <a:bodyPr/>
                    <a:lstStyle/>
                    <a:p>
                      <a:r>
                        <a:rPr lang="fi-FI" sz="1200"/>
                        <a:t>Esimerkkejä</a:t>
                      </a:r>
                      <a:endParaRPr lang="fi-FI" sz="1200">
                        <a:latin typeface="Calibri" panose="020F0502020204030204" pitchFamily="34" charset="0"/>
                        <a:cs typeface="Calibri" panose="020F0502020204030204" pitchFamily="34" charset="0"/>
                      </a:endParaRPr>
                    </a:p>
                  </a:txBody>
                  <a:tcPr anchor="b">
                    <a:lnT w="19050" cap="flat" cmpd="sng" algn="ctr">
                      <a:solidFill>
                        <a:schemeClr val="accent1"/>
                      </a:solidFill>
                      <a:prstDash val="solid"/>
                      <a:round/>
                      <a:headEnd type="none" w="med" len="med"/>
                      <a:tailEnd type="none" w="med" len="med"/>
                    </a:lnT>
                    <a:lnB w="38100" cmpd="sng">
                      <a:noFill/>
                    </a:lnB>
                  </a:tcPr>
                </a:tc>
                <a:tc>
                  <a:txBody>
                    <a:bodyPr/>
                    <a:lstStyle/>
                    <a:p>
                      <a:r>
                        <a:rPr lang="fi-FI" sz="1200"/>
                        <a:t>Rikosoikeudellinen näkökulma</a:t>
                      </a:r>
                      <a:endParaRPr lang="fi-FI" sz="1200">
                        <a:latin typeface="Calibri" panose="020F0502020204030204" pitchFamily="34" charset="0"/>
                        <a:cs typeface="Calibri" panose="020F0502020204030204" pitchFamily="34" charset="0"/>
                      </a:endParaRPr>
                    </a:p>
                  </a:txBody>
                  <a:tcPr anchor="b">
                    <a:lnR w="19050" cap="flat" cmpd="sng" algn="ctr">
                      <a:solidFill>
                        <a:schemeClr val="accent1"/>
                      </a:solidFill>
                      <a:prstDash val="solid"/>
                      <a:round/>
                      <a:headEnd type="none" w="med" len="med"/>
                      <a:tailEnd type="none" w="med" len="med"/>
                    </a:lnR>
                    <a:lnT w="19050" cap="flat" cmpd="sng" algn="ctr">
                      <a:solidFill>
                        <a:schemeClr val="accent1"/>
                      </a:solidFill>
                      <a:prstDash val="solid"/>
                      <a:round/>
                      <a:headEnd type="none" w="med" len="med"/>
                      <a:tailEnd type="none" w="med" len="med"/>
                    </a:lnT>
                    <a:lnB w="38100" cmpd="sng">
                      <a:noFill/>
                    </a:lnB>
                  </a:tcPr>
                </a:tc>
                <a:extLst>
                  <a:ext uri="{0D108BD9-81ED-4DB2-BD59-A6C34878D82A}">
                    <a16:rowId xmlns:a16="http://schemas.microsoft.com/office/drawing/2014/main" val="3952353525"/>
                  </a:ext>
                </a:extLst>
              </a:tr>
              <a:tr h="370840">
                <a:tc>
                  <a:txBody>
                    <a:bodyPr/>
                    <a:lstStyle/>
                    <a:p>
                      <a:pPr>
                        <a:buNone/>
                      </a:pPr>
                      <a:r>
                        <a:rPr lang="fi-FI" sz="1100">
                          <a:effectLst/>
                        </a:rPr>
                        <a:t> 1. </a:t>
                      </a:r>
                      <a:r>
                        <a:rPr lang="fi-FI" sz="1100" b="1">
                          <a:effectLst/>
                        </a:rPr>
                        <a:t>Fyysinen </a:t>
                      </a:r>
                      <a:endParaRPr lang="fi-FI" sz="1100" b="1">
                        <a:effectLst/>
                        <a:latin typeface="Calibri" panose="020F0502020204030204" pitchFamily="34" charset="0"/>
                        <a:cs typeface="Calibri" panose="020F0502020204030204" pitchFamily="34" charset="0"/>
                      </a:endParaRPr>
                    </a:p>
                  </a:txBody>
                  <a:tcPr marL="48891" marR="48891" marT="24446" marB="24446" anchor="ctr">
                    <a:lnL w="19050"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Töniminen, lyöminen, potkiminen, painiminen, maahan kaataminen, esineellä heittäminen, vaatteista repiminen, tilaan lukitseminen, kulun estäminen, vamman tuottamus.</a:t>
                      </a:r>
                      <a:endParaRPr lang="fi-FI" sz="1100">
                        <a:effectLst/>
                        <a:latin typeface="Calibri" panose="020F0502020204030204" pitchFamily="34" charset="0"/>
                        <a:cs typeface="Calibri" panose="020F0502020204030204" pitchFamily="34" charset="0"/>
                      </a:endParaRPr>
                    </a:p>
                  </a:txBody>
                  <a:tcPr marL="72000" marR="48891" marT="24446" marB="2444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Pahoinpitely (RL 21:5), laiton uhkaus (RL 25:7), vapauden­riisto (RL 25:1)</a:t>
                      </a:r>
                      <a:endParaRPr lang="fi-FI" sz="1100">
                        <a:effectLst/>
                        <a:latin typeface="Calibri" panose="020F0502020204030204" pitchFamily="34" charset="0"/>
                        <a:cs typeface="Calibri" panose="020F0502020204030204" pitchFamily="34" charset="0"/>
                      </a:endParaRPr>
                    </a:p>
                  </a:txBody>
                  <a:tcPr marL="72000" marR="48891" marT="24446" marB="24446" anchor="ctr">
                    <a:lnL w="6350" cap="flat" cmpd="sng" algn="ctr">
                      <a:solidFill>
                        <a:schemeClr val="tx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38100" cmpd="sng">
                      <a:noFill/>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39709804"/>
                  </a:ext>
                </a:extLst>
              </a:tr>
              <a:tr h="370840">
                <a:tc>
                  <a:txBody>
                    <a:bodyPr/>
                    <a:lstStyle/>
                    <a:p>
                      <a:pPr>
                        <a:buNone/>
                      </a:pPr>
                      <a:r>
                        <a:rPr lang="fi-FI" sz="1100" b="1">
                          <a:effectLst/>
                        </a:rPr>
                        <a:t> 2. Sanallinen </a:t>
                      </a:r>
                      <a:br>
                        <a:rPr lang="fi-FI" sz="1100" b="1">
                          <a:effectLst/>
                        </a:rPr>
                      </a:br>
                      <a:r>
                        <a:rPr lang="fi-FI" sz="1100" b="1">
                          <a:effectLst/>
                        </a:rPr>
                        <a:t>(puhuttu tai kirjoitettu)</a:t>
                      </a:r>
                      <a:endParaRPr lang="fi-FI" sz="1100" b="1">
                        <a:effectLst/>
                        <a:latin typeface="Calibri" panose="020F0502020204030204" pitchFamily="34" charset="0"/>
                        <a:cs typeface="Calibri" panose="020F0502020204030204" pitchFamily="34" charset="0"/>
                      </a:endParaRPr>
                    </a:p>
                  </a:txBody>
                  <a:tcPr marL="48891" marR="48891" marT="24446" marB="24446" anchor="ctr">
                    <a:lnL w="19050"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Ilkeä kommentointi, loukkaava puhe, nimittely, pilkkaaminen, uhkailu, kontrollointi, painostaminen, pakottaminen, rasistiset puheet, vihapuhe.</a:t>
                      </a:r>
                      <a:endParaRPr lang="fi-FI" sz="1100">
                        <a:effectLst/>
                        <a:latin typeface="Calibri" panose="020F0502020204030204" pitchFamily="34" charset="0"/>
                        <a:cs typeface="Calibri" panose="020F0502020204030204" pitchFamily="34" charset="0"/>
                      </a:endParaRPr>
                    </a:p>
                  </a:txBody>
                  <a:tcPr marL="72000" marR="48891" marT="24446" marB="2444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Kunnianloukkaus (RL 24:9), laiton uhkaus (RL 25:7), kiihottaminen kansanryhmää vastaan (RL 11:10) </a:t>
                      </a:r>
                      <a:endParaRPr lang="fi-FI" sz="1100">
                        <a:effectLst/>
                        <a:latin typeface="Calibri" panose="020F0502020204030204" pitchFamily="34" charset="0"/>
                        <a:cs typeface="Calibri" panose="020F0502020204030204" pitchFamily="34" charset="0"/>
                      </a:endParaRPr>
                    </a:p>
                  </a:txBody>
                  <a:tcPr marL="72000" marR="48891" marT="24446" marB="24446" anchor="ctr">
                    <a:lnL w="6350" cap="flat" cmpd="sng" algn="ctr">
                      <a:solidFill>
                        <a:schemeClr val="tx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476713"/>
                  </a:ext>
                </a:extLst>
              </a:tr>
              <a:tr h="370840">
                <a:tc>
                  <a:txBody>
                    <a:bodyPr/>
                    <a:lstStyle/>
                    <a:p>
                      <a:pPr>
                        <a:buNone/>
                      </a:pPr>
                      <a:r>
                        <a:rPr lang="fi-FI" sz="1100" b="1">
                          <a:effectLst/>
                        </a:rPr>
                        <a:t> 3.  Verkkokiusaaminen</a:t>
                      </a:r>
                      <a:endParaRPr lang="fi-FI" sz="1100" b="1">
                        <a:effectLst/>
                        <a:latin typeface="Calibri" panose="020F0502020204030204" pitchFamily="34" charset="0"/>
                        <a:cs typeface="Calibri" panose="020F0502020204030204" pitchFamily="34" charset="0"/>
                      </a:endParaRPr>
                    </a:p>
                  </a:txBody>
                  <a:tcPr marL="48891" marR="48891" marT="24446" marB="24446" anchor="ctr">
                    <a:lnL w="19050"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Kts. kohta 2, sekä mm. kuvien/videoiden levittäminen, valeprofiilit, yksityisten tietojen jakaminen.</a:t>
                      </a:r>
                      <a:endParaRPr lang="fi-FI" sz="1100">
                        <a:effectLst/>
                        <a:latin typeface="Calibri" panose="020F0502020204030204" pitchFamily="34" charset="0"/>
                        <a:cs typeface="Calibri" panose="020F0502020204030204" pitchFamily="34" charset="0"/>
                      </a:endParaRPr>
                    </a:p>
                  </a:txBody>
                  <a:tcPr marL="72000" marR="48891" marT="24446" marB="2444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Yksityiselämää loukkaavan tiedon levittäminen (RL 24:8), viestintärauhan rikkominen (RL 24:1a), identiteettivarkaus (RL 38:9a), laiton uhkaus (RL 25:7)</a:t>
                      </a:r>
                      <a:endParaRPr lang="fi-FI" sz="1100">
                        <a:effectLst/>
                        <a:latin typeface="Calibri" panose="020F0502020204030204" pitchFamily="34" charset="0"/>
                        <a:cs typeface="Calibri" panose="020F0502020204030204" pitchFamily="34" charset="0"/>
                      </a:endParaRPr>
                    </a:p>
                  </a:txBody>
                  <a:tcPr marL="72000" marR="48891" marT="24446" marB="24446" anchor="ctr">
                    <a:lnL w="6350" cap="flat" cmpd="sng" algn="ctr">
                      <a:solidFill>
                        <a:schemeClr val="tx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1300830"/>
                  </a:ext>
                </a:extLst>
              </a:tr>
              <a:tr h="370840">
                <a:tc>
                  <a:txBody>
                    <a:bodyPr/>
                    <a:lstStyle/>
                    <a:p>
                      <a:pPr>
                        <a:buNone/>
                      </a:pPr>
                      <a:r>
                        <a:rPr lang="fi-FI" sz="1100" b="1">
                          <a:effectLst/>
                        </a:rPr>
                        <a:t> 4. Sosiaalinen (epäsuora)</a:t>
                      </a:r>
                      <a:endParaRPr lang="fi-FI" sz="1100" b="1">
                        <a:effectLst/>
                        <a:latin typeface="Calibri" panose="020F0502020204030204" pitchFamily="34" charset="0"/>
                        <a:cs typeface="Calibri" panose="020F0502020204030204" pitchFamily="34" charset="0"/>
                      </a:endParaRPr>
                    </a:p>
                  </a:txBody>
                  <a:tcPr marL="48891" marR="48891" marT="24446" marB="24446" anchor="ctr">
                    <a:lnL w="19050"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Ryhmästä eristäminen, huomiotta jättäminen, selän takana puhuminen, halveksunta, kiusaamisen sivusta seuraaminen, tavaroiden piilottelu.</a:t>
                      </a:r>
                      <a:endParaRPr lang="fi-FI" sz="1100">
                        <a:effectLst/>
                        <a:latin typeface="Calibri" panose="020F0502020204030204" pitchFamily="34" charset="0"/>
                        <a:cs typeface="Calibri" panose="020F0502020204030204" pitchFamily="34" charset="0"/>
                      </a:endParaRPr>
                    </a:p>
                  </a:txBody>
                  <a:tcPr marL="72000" marR="48891" marT="24446" marB="2444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Vainoaminen (RL 25:7a), syrjintä (Yhdenvertaisuuslaki</a:t>
                      </a:r>
                      <a:r>
                        <a:rPr lang="fi-FI" sz="1100">
                          <a:solidFill>
                            <a:srgbClr val="FF0000"/>
                          </a:solidFill>
                          <a:effectLst/>
                        </a:rPr>
                        <a:t> </a:t>
                      </a:r>
                      <a:r>
                        <a:rPr lang="fi-FI" sz="1100">
                          <a:solidFill>
                            <a:schemeClr val="tx1"/>
                          </a:solidFill>
                          <a:effectLst/>
                        </a:rPr>
                        <a:t>3:8</a:t>
                      </a:r>
                      <a:r>
                        <a:rPr lang="fi-FI" sz="1100">
                          <a:effectLst/>
                        </a:rPr>
                        <a:t>), vahingonteko (RL 35:1)</a:t>
                      </a:r>
                      <a:endParaRPr lang="fi-FI" sz="1100">
                        <a:effectLst/>
                        <a:latin typeface="Calibri" panose="020F0502020204030204" pitchFamily="34" charset="0"/>
                        <a:cs typeface="Calibri" panose="020F0502020204030204" pitchFamily="34" charset="0"/>
                      </a:endParaRPr>
                    </a:p>
                  </a:txBody>
                  <a:tcPr marL="72000" marR="48891" marT="24446" marB="24446" anchor="ctr">
                    <a:lnL w="6350" cap="flat" cmpd="sng" algn="ctr">
                      <a:solidFill>
                        <a:schemeClr val="tx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10901103"/>
                  </a:ext>
                </a:extLst>
              </a:tr>
              <a:tr h="370840">
                <a:tc>
                  <a:txBody>
                    <a:bodyPr/>
                    <a:lstStyle/>
                    <a:p>
                      <a:pPr>
                        <a:buNone/>
                      </a:pPr>
                      <a:r>
                        <a:rPr lang="fi-FI" sz="1100" b="1">
                          <a:effectLst/>
                        </a:rPr>
                        <a:t> 5. Seksuaalinen </a:t>
                      </a:r>
                      <a:endParaRPr lang="fi-FI" sz="1100" b="1">
                        <a:effectLst/>
                        <a:latin typeface="Calibri" panose="020F0502020204030204" pitchFamily="34" charset="0"/>
                        <a:cs typeface="Calibri" panose="020F0502020204030204" pitchFamily="34" charset="0"/>
                      </a:endParaRPr>
                    </a:p>
                  </a:txBody>
                  <a:tcPr marL="48891" marR="48891" marT="24446" marB="24446" anchor="ctr">
                    <a:lnL w="19050"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Härskit puheet, vihjailevat eleet, ei-toivottu koskettelu, pakottaminen seksuaaliseen tekoon tai materiaalin katseluun.</a:t>
                      </a:r>
                      <a:endParaRPr lang="fi-FI" sz="1100">
                        <a:effectLst/>
                        <a:latin typeface="Calibri" panose="020F0502020204030204" pitchFamily="34" charset="0"/>
                        <a:cs typeface="Calibri" panose="020F0502020204030204" pitchFamily="34" charset="0"/>
                      </a:endParaRPr>
                    </a:p>
                  </a:txBody>
                  <a:tcPr marL="72000" marR="48891" marT="24446" marB="24446"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Seksuaalinen ahdistelu (RL 20:5a), seksuaalinen kajoaminen (RL 20:6), raiskaus (RL 20:1), lapsen seksuaalinen hyväksikäyttö (RL 20:6a)</a:t>
                      </a:r>
                      <a:endParaRPr lang="fi-FI" sz="1100">
                        <a:effectLst/>
                        <a:latin typeface="Calibri" panose="020F0502020204030204" pitchFamily="34" charset="0"/>
                        <a:cs typeface="Calibri" panose="020F0502020204030204" pitchFamily="34" charset="0"/>
                      </a:endParaRPr>
                    </a:p>
                  </a:txBody>
                  <a:tcPr marL="72000" marR="48891" marT="24446" marB="24446" anchor="ctr">
                    <a:lnL w="6350" cap="flat" cmpd="sng" algn="ctr">
                      <a:solidFill>
                        <a:schemeClr val="tx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21481286"/>
                  </a:ext>
                </a:extLst>
              </a:tr>
              <a:tr h="370840">
                <a:tc>
                  <a:txBody>
                    <a:bodyPr/>
                    <a:lstStyle/>
                    <a:p>
                      <a:pPr>
                        <a:buNone/>
                      </a:pPr>
                      <a:r>
                        <a:rPr lang="fi-FI" sz="1100" b="1">
                          <a:effectLst/>
                        </a:rPr>
                        <a:t> 6. Taloudellinen</a:t>
                      </a:r>
                      <a:endParaRPr lang="en-US" sz="1100" b="1">
                        <a:latin typeface="Calibri" panose="020F0502020204030204" pitchFamily="34" charset="0"/>
                        <a:cs typeface="Calibri" panose="020F0502020204030204" pitchFamily="34" charset="0"/>
                      </a:endParaRPr>
                    </a:p>
                  </a:txBody>
                  <a:tcPr marL="48891" marR="48891" marT="24446" marB="46800" anchor="ctr">
                    <a:lnL w="19050" cap="flat" cmpd="sng" algn="ctr">
                      <a:solidFill>
                        <a:schemeClr val="accent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Rahan kiristäminen, omaisuuden vieminen tai rikkominen, pakottaminen lainaamiseen ja ostoksiin.</a:t>
                      </a:r>
                      <a:endParaRPr lang="fi-FI" sz="1100">
                        <a:effectLst/>
                        <a:latin typeface="Calibri" panose="020F0502020204030204" pitchFamily="34" charset="0"/>
                        <a:cs typeface="Calibri" panose="020F0502020204030204" pitchFamily="34" charset="0"/>
                      </a:endParaRPr>
                    </a:p>
                  </a:txBody>
                  <a:tcPr marL="72000" marR="48891" marT="24446" marB="4680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buNone/>
                      </a:pPr>
                      <a:r>
                        <a:rPr lang="fi-FI" sz="1100">
                          <a:effectLst/>
                        </a:rPr>
                        <a:t>Varkaus (RL 28:1), ryöstö (RL 31:1), kiristys (RL 31:3), vahingonteko (RL 35:1)</a:t>
                      </a:r>
                      <a:endParaRPr lang="fi-FI" sz="1100">
                        <a:effectLst/>
                        <a:latin typeface="Calibri" panose="020F0502020204030204" pitchFamily="34" charset="0"/>
                        <a:cs typeface="Calibri" panose="020F0502020204030204" pitchFamily="34" charset="0"/>
                      </a:endParaRPr>
                    </a:p>
                  </a:txBody>
                  <a:tcPr marL="72000" marR="48891" marT="24446" marB="46800" anchor="ctr">
                    <a:lnL w="6350" cap="flat" cmpd="sng" algn="ctr">
                      <a:solidFill>
                        <a:schemeClr val="tx1"/>
                      </a:solidFill>
                      <a:prstDash val="solid"/>
                      <a:round/>
                      <a:headEnd type="none" w="med" len="med"/>
                      <a:tailEnd type="none" w="med" len="med"/>
                    </a:lnL>
                    <a:lnR w="19050" cap="flat" cmpd="sng" algn="ctr">
                      <a:solidFill>
                        <a:schemeClr val="accent1"/>
                      </a:solidFill>
                      <a:prstDash val="solid"/>
                      <a:round/>
                      <a:headEnd type="none" w="med" len="med"/>
                      <a:tailEnd type="none" w="med" len="med"/>
                    </a:lnR>
                    <a:lnT w="6350" cap="flat" cmpd="sng" algn="ctr">
                      <a:solidFill>
                        <a:schemeClr val="tx1"/>
                      </a:solidFill>
                      <a:prstDash val="solid"/>
                      <a:round/>
                      <a:headEnd type="none" w="med" len="med"/>
                      <a:tailEnd type="none" w="med" len="med"/>
                    </a:lnT>
                    <a:lnB w="1905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3032522"/>
                  </a:ext>
                </a:extLst>
              </a:tr>
            </a:tbl>
          </a:graphicData>
        </a:graphic>
      </p:graphicFrame>
      <p:sp>
        <p:nvSpPr>
          <p:cNvPr id="3" name="Slide Number Placeholder 2">
            <a:extLst>
              <a:ext uri="{FF2B5EF4-FFF2-40B4-BE49-F238E27FC236}">
                <a16:creationId xmlns:a16="http://schemas.microsoft.com/office/drawing/2014/main" id="{FD3BC5F6-358E-719F-BDF6-B7FEF2E5EFC6}"/>
              </a:ext>
            </a:extLst>
          </p:cNvPr>
          <p:cNvSpPr>
            <a:spLocks noGrp="1"/>
          </p:cNvSpPr>
          <p:nvPr>
            <p:ph type="sldNum" sz="quarter" idx="10"/>
          </p:nvPr>
        </p:nvSpPr>
        <p:spPr/>
        <p:txBody>
          <a:bodyPr/>
          <a:lstStyle/>
          <a:p>
            <a:fld id="{F2DFAC8A-11BF-1F4B-A581-9DDA2B8E9479}" type="slidenum">
              <a:rPr lang="fi-FI" smtClean="0"/>
              <a:t>11</a:t>
            </a:fld>
            <a:endParaRPr lang="fi-FI"/>
          </a:p>
        </p:txBody>
      </p:sp>
    </p:spTree>
    <p:extLst>
      <p:ext uri="{BB962C8B-B14F-4D97-AF65-F5344CB8AC3E}">
        <p14:creationId xmlns:p14="http://schemas.microsoft.com/office/powerpoint/2010/main" val="652940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D9A858C-F939-A79D-F4E2-97A8887D433C}"/>
              </a:ext>
            </a:extLst>
          </p:cNvPr>
          <p:cNvSpPr>
            <a:spLocks noGrp="1"/>
          </p:cNvSpPr>
          <p:nvPr>
            <p:ph type="title"/>
          </p:nvPr>
        </p:nvSpPr>
        <p:spPr/>
        <p:txBody>
          <a:bodyPr anchor="ctr" anchorCtr="0">
            <a:noAutofit/>
          </a:bodyPr>
          <a:lstStyle/>
          <a:p>
            <a:r>
              <a:rPr lang="fi-FI" sz="3600"/>
              <a:t>Toimivaltuudet ja ilmoitusvelvollisuus </a:t>
            </a:r>
            <a:r>
              <a:rPr lang="fi-FI" sz="3600" b="0">
                <a:solidFill>
                  <a:schemeClr val="bg1"/>
                </a:solidFill>
              </a:rPr>
              <a:t>1/2</a:t>
            </a:r>
            <a:endParaRPr lang="fi-FI" sz="3600">
              <a:solidFill>
                <a:schemeClr val="bg1"/>
              </a:solidFill>
            </a:endParaRPr>
          </a:p>
        </p:txBody>
      </p:sp>
      <p:sp>
        <p:nvSpPr>
          <p:cNvPr id="7" name="Content Placeholder 6">
            <a:extLst>
              <a:ext uri="{FF2B5EF4-FFF2-40B4-BE49-F238E27FC236}">
                <a16:creationId xmlns:a16="http://schemas.microsoft.com/office/drawing/2014/main" id="{5A62FB4B-3F37-CABE-6E6A-718DFA1C1EC2}"/>
              </a:ext>
            </a:extLst>
          </p:cNvPr>
          <p:cNvSpPr>
            <a:spLocks noGrp="1"/>
          </p:cNvSpPr>
          <p:nvPr>
            <p:ph idx="1"/>
          </p:nvPr>
        </p:nvSpPr>
        <p:spPr>
          <a:xfrm>
            <a:off x="838199" y="1412787"/>
            <a:ext cx="10080000" cy="3324314"/>
          </a:xfrm>
        </p:spPr>
        <p:txBody>
          <a:bodyPr>
            <a:noAutofit/>
          </a:bodyPr>
          <a:lstStyle/>
          <a:p>
            <a:pPr>
              <a:lnSpc>
                <a:spcPct val="100000"/>
              </a:lnSpc>
            </a:pPr>
            <a:r>
              <a:rPr lang="fi-FI" sz="1600"/>
              <a:t>Koulujen kiusaamisen, häirinnän, syrjinnän ja väkivallan vastainen työ perustuu lakiin oppilaiden oikeudesta turvalliseen opiskeluympäristöön sekä velvoitteeseen puuttua kaikkiin havaittuihin tilanteisiin viipymättä (POL 29§). </a:t>
            </a:r>
          </a:p>
          <a:p>
            <a:pPr>
              <a:lnSpc>
                <a:spcPct val="100000"/>
              </a:lnSpc>
            </a:pPr>
            <a:r>
              <a:rPr lang="fi-FI" sz="1600"/>
              <a:t>Virkatoimintaan kuuluu harkintavallan käyttäminen. </a:t>
            </a:r>
            <a:r>
              <a:rPr lang="fi-FI" sz="1600" b="1"/>
              <a:t>Tavanomaiset, vähäiset riitatilanteet lasten välillä, </a:t>
            </a:r>
            <a:r>
              <a:rPr lang="fi-FI" sz="1600"/>
              <a:t>joihin puututaan koulujen tukitoimilla ja/tai perusopetuslain ojentamis- ja kurinpitotoimilla, </a:t>
            </a:r>
            <a:r>
              <a:rPr lang="fi-FI" sz="1600" b="1"/>
              <a:t>eivät aiheuta ilmoitus­velvollisuutta poliisille.</a:t>
            </a:r>
          </a:p>
          <a:p>
            <a:pPr>
              <a:lnSpc>
                <a:spcPct val="100000"/>
              </a:lnSpc>
            </a:pPr>
            <a:r>
              <a:rPr lang="fi-FI" sz="1600"/>
              <a:t>Rikosilmoitusta harkittaessa on huomioitava oppilaan iän ja kehitystason lisäksi mahdolliset erityisvaikeudet sosiaalisissa suhteissa ja käyttäytymisessä. Muita huomioitavia seikkoja ovat tekojen mahdollinen toistuvuus tai välittömästi ennen tekoa tapahtunut toisen myötävaikutus tekoon.</a:t>
            </a:r>
          </a:p>
          <a:p>
            <a:pPr>
              <a:lnSpc>
                <a:spcPct val="100000"/>
              </a:lnSpc>
            </a:pPr>
            <a:r>
              <a:rPr lang="fi-FI" sz="1600"/>
              <a:t>Lastensuojelulain 25 §:n mukaisesti lasten ja nuorten kanssa työskentelevien on tehtävä rikosilmoitus poliisille </a:t>
            </a:r>
            <a:r>
              <a:rPr lang="fi-FI" sz="1600" b="1"/>
              <a:t>tietoon tulleesta lapseen kohdistuneesta seksuaali­rikoksesta tai henkeen ja terveyteen kohdistuneesta rikoksesta, </a:t>
            </a:r>
            <a:r>
              <a:rPr lang="fi-FI" sz="1600"/>
              <a:t>jonka enimmäisrangaistus on vähintään kaksi vuotta vankeutta. Epäselvissä tilanteissa konsultoidaan viranomaisia (poliisi, nuorten oikeusedustus, lasten­suojelu).</a:t>
            </a:r>
          </a:p>
        </p:txBody>
      </p:sp>
      <p:sp>
        <p:nvSpPr>
          <p:cNvPr id="3" name="TextBox 2">
            <a:extLst>
              <a:ext uri="{FF2B5EF4-FFF2-40B4-BE49-F238E27FC236}">
                <a16:creationId xmlns:a16="http://schemas.microsoft.com/office/drawing/2014/main" id="{664E6265-1686-3896-A4B7-9FBE2CF6338F}"/>
              </a:ext>
              <a:ext uri="{C183D7F6-B498-43B3-948B-1728B52AA6E4}">
                <adec:decorative xmlns:adec="http://schemas.microsoft.com/office/drawing/2017/decorative" val="1"/>
              </a:ext>
            </a:extLst>
          </p:cNvPr>
          <p:cNvSpPr txBox="1"/>
          <p:nvPr/>
        </p:nvSpPr>
        <p:spPr>
          <a:xfrm>
            <a:off x="939800" y="4818966"/>
            <a:ext cx="9877426" cy="1269318"/>
          </a:xfrm>
          <a:prstGeom prst="rect">
            <a:avLst/>
          </a:prstGeom>
          <a:solidFill>
            <a:schemeClr val="bg1"/>
          </a:solidFill>
          <a:ln w="38100" cap="rnd">
            <a:solidFill>
              <a:schemeClr val="accent3"/>
            </a:solidFill>
            <a:prstDash val="solid"/>
          </a:ln>
        </p:spPr>
        <p:txBody>
          <a:bodyPr wrap="square" rtlCol="0" anchor="ctr" anchorCtr="0">
            <a:noAutofit/>
          </a:bodyPr>
          <a:lstStyle/>
          <a:p>
            <a:endParaRPr lang="fi-FI"/>
          </a:p>
        </p:txBody>
      </p:sp>
      <p:sp>
        <p:nvSpPr>
          <p:cNvPr id="4" name="Content Placeholder 6">
            <a:extLst>
              <a:ext uri="{FF2B5EF4-FFF2-40B4-BE49-F238E27FC236}">
                <a16:creationId xmlns:a16="http://schemas.microsoft.com/office/drawing/2014/main" id="{3404B24B-5F3D-3FF0-2613-94E38B353B93}"/>
              </a:ext>
            </a:extLst>
          </p:cNvPr>
          <p:cNvSpPr txBox="1">
            <a:spLocks/>
          </p:cNvSpPr>
          <p:nvPr/>
        </p:nvSpPr>
        <p:spPr>
          <a:xfrm>
            <a:off x="1170999" y="4955980"/>
            <a:ext cx="9321800" cy="909015"/>
          </a:xfrm>
          <a:prstGeom prst="rect">
            <a:avLst/>
          </a:prstGeom>
        </p:spPr>
        <p:txBody>
          <a:bodyPr vert="horz" lIns="91440" tIns="45720" rIns="91440" bIns="45720" numCol="1" spcCol="360000" rtlCol="0">
            <a:noAutofit/>
          </a:bodyPr>
          <a:lstStyle>
            <a:lvl1pPr marL="0" indent="0" algn="l" defTabSz="914400" rtl="0" eaLnBrk="1" latinLnBrk="0" hangingPunct="1">
              <a:lnSpc>
                <a:spcPct val="95000"/>
              </a:lnSpc>
              <a:spcBef>
                <a:spcPts val="1000"/>
              </a:spcBef>
              <a:buFont typeface="Arial" panose="020B0604020202020204" pitchFamily="34" charset="0"/>
              <a:buNone/>
              <a:tabLst/>
              <a:defRPr sz="2200" b="0" i="0" kern="1200">
                <a:solidFill>
                  <a:schemeClr val="accent6"/>
                </a:solidFill>
                <a:latin typeface="Calibri" panose="020F0502020204030204" pitchFamily="34" charset="0"/>
                <a:ea typeface="+mn-ea"/>
                <a:cs typeface="Calibri" panose="020F0502020204030204" pitchFamily="34" charset="0"/>
              </a:defRPr>
            </a:lvl1pPr>
            <a:lvl2pPr marL="360000" indent="-180000" algn="l" defTabSz="914400" rtl="0" eaLnBrk="1" latinLnBrk="0" hangingPunct="1">
              <a:lnSpc>
                <a:spcPct val="95000"/>
              </a:lnSpc>
              <a:spcBef>
                <a:spcPts val="500"/>
              </a:spcBef>
              <a:buFont typeface="Arial" panose="020B0604020202020204" pitchFamily="34" charset="0"/>
              <a:buChar char="•"/>
              <a:tabLst/>
              <a:defRPr sz="1800" b="0" i="0" kern="1200">
                <a:solidFill>
                  <a:schemeClr val="accent6"/>
                </a:solidFill>
                <a:latin typeface="Calibri" panose="020F0502020204030204" pitchFamily="34" charset="0"/>
                <a:ea typeface="+mn-ea"/>
                <a:cs typeface="Calibri" panose="020F0502020204030204" pitchFamily="34" charset="0"/>
              </a:defRPr>
            </a:lvl2pPr>
            <a:lvl3pPr marL="1143000" indent="-156600" algn="l" defTabSz="914400" rtl="0" eaLnBrk="1" latinLnBrk="0" hangingPunct="1">
              <a:lnSpc>
                <a:spcPct val="90000"/>
              </a:lnSpc>
              <a:spcBef>
                <a:spcPts val="500"/>
              </a:spcBef>
              <a:buFont typeface="Arial" panose="020B0604020202020204" pitchFamily="34" charset="0"/>
              <a:buChar char="•"/>
              <a:defRPr sz="2000" b="0" i="0" kern="1200">
                <a:solidFill>
                  <a:schemeClr val="accent6"/>
                </a:solidFill>
                <a:latin typeface="Calibri" panose="020F0502020204030204" pitchFamily="34" charset="0"/>
                <a:ea typeface="+mn-ea"/>
                <a:cs typeface="Calibri" panose="020F0502020204030204" pitchFamily="34" charset="0"/>
              </a:defRPr>
            </a:lvl3pPr>
            <a:lvl4pPr marL="16002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4pPr>
            <a:lvl5pPr marL="20574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3400"/>
              </a:spcBef>
            </a:pPr>
            <a:r>
              <a:rPr lang="fi-FI" sz="1600" b="1"/>
              <a:t>Lue lisää : </a:t>
            </a:r>
          </a:p>
          <a:p>
            <a:pPr>
              <a:lnSpc>
                <a:spcPct val="100000"/>
              </a:lnSpc>
              <a:spcBef>
                <a:spcPts val="400"/>
              </a:spcBef>
            </a:pPr>
            <a:r>
              <a:rPr lang="fi-FI" sz="1600">
                <a:hlinkClick r:id="rId3"/>
              </a:rPr>
              <a:t>Varhaiskasvatuksen ja koulutuksen henkilöstön ilmoitusvelvollisuudet ja tiedonsiirto | Opetushallitus</a:t>
            </a:r>
            <a:endParaRPr lang="fi-FI" sz="1600"/>
          </a:p>
          <a:p>
            <a:pPr>
              <a:lnSpc>
                <a:spcPct val="100000"/>
              </a:lnSpc>
            </a:pPr>
            <a:r>
              <a:rPr lang="fi-FI" sz="1600">
                <a:hlinkClick r:id="rId4"/>
              </a:rPr>
              <a:t>Poliisin ja koulujen yhteistyö - Toimintamalli lainvastaisiin tekoihin puuttumiseen</a:t>
            </a:r>
            <a:endParaRPr lang="fi-FI" sz="1600"/>
          </a:p>
        </p:txBody>
      </p:sp>
      <p:sp>
        <p:nvSpPr>
          <p:cNvPr id="2" name="Slide Number Placeholder 1">
            <a:extLst>
              <a:ext uri="{FF2B5EF4-FFF2-40B4-BE49-F238E27FC236}">
                <a16:creationId xmlns:a16="http://schemas.microsoft.com/office/drawing/2014/main" id="{BC71FD4D-8214-220E-D6E9-8541BC57C0F9}"/>
              </a:ext>
            </a:extLst>
          </p:cNvPr>
          <p:cNvSpPr>
            <a:spLocks noGrp="1"/>
          </p:cNvSpPr>
          <p:nvPr>
            <p:ph type="sldNum" sz="quarter" idx="10"/>
          </p:nvPr>
        </p:nvSpPr>
        <p:spPr/>
        <p:txBody>
          <a:bodyPr/>
          <a:lstStyle/>
          <a:p>
            <a:fld id="{F2DFAC8A-11BF-1F4B-A581-9DDA2B8E9479}" type="slidenum">
              <a:rPr lang="fi-FI" smtClean="0"/>
              <a:t>12</a:t>
            </a:fld>
            <a:endParaRPr lang="fi-FI"/>
          </a:p>
        </p:txBody>
      </p:sp>
    </p:spTree>
    <p:extLst>
      <p:ext uri="{BB962C8B-B14F-4D97-AF65-F5344CB8AC3E}">
        <p14:creationId xmlns:p14="http://schemas.microsoft.com/office/powerpoint/2010/main" val="24034774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2978D-1E73-8898-2F40-FA0F051D6294}"/>
              </a:ext>
            </a:extLst>
          </p:cNvPr>
          <p:cNvSpPr>
            <a:spLocks noGrp="1"/>
          </p:cNvSpPr>
          <p:nvPr>
            <p:ph type="title"/>
          </p:nvPr>
        </p:nvSpPr>
        <p:spPr>
          <a:xfrm>
            <a:off x="838199" y="-1127211"/>
            <a:ext cx="10515599" cy="1025612"/>
          </a:xfrm>
        </p:spPr>
        <p:txBody>
          <a:bodyPr anchor="ctr" anchorCtr="0"/>
          <a:lstStyle/>
          <a:p>
            <a:pPr rtl="0" eaLnBrk="1" latinLnBrk="0" hangingPunct="1"/>
            <a:r>
              <a:rPr lang="fi-FI" sz="3600" kern="1200">
                <a:solidFill>
                  <a:srgbClr val="3F3E3E"/>
                </a:solidFill>
                <a:effectLst/>
                <a:ea typeface="+mn-ea"/>
              </a:rPr>
              <a:t>Toimivaltuudet ja ilmoitusvelvollisuus </a:t>
            </a:r>
            <a:r>
              <a:rPr lang="fi-FI" sz="3600" b="0" kern="1200">
                <a:solidFill>
                  <a:srgbClr val="3F3E3E"/>
                </a:solidFill>
                <a:effectLst/>
                <a:ea typeface="+mn-ea"/>
              </a:rPr>
              <a:t>2/2</a:t>
            </a:r>
            <a:endParaRPr lang="en-FI">
              <a:effectLst/>
            </a:endParaRPr>
          </a:p>
        </p:txBody>
      </p:sp>
      <p:sp>
        <p:nvSpPr>
          <p:cNvPr id="3" name="Content Placeholder 6">
            <a:extLst>
              <a:ext uri="{FF2B5EF4-FFF2-40B4-BE49-F238E27FC236}">
                <a16:creationId xmlns:a16="http://schemas.microsoft.com/office/drawing/2014/main" id="{CDC054E3-BD4B-E50E-19F2-E93AD25B6576}"/>
              </a:ext>
            </a:extLst>
          </p:cNvPr>
          <p:cNvSpPr txBox="1">
            <a:spLocks/>
          </p:cNvSpPr>
          <p:nvPr/>
        </p:nvSpPr>
        <p:spPr>
          <a:xfrm>
            <a:off x="838199" y="727200"/>
            <a:ext cx="10080000" cy="361583"/>
          </a:xfrm>
          <a:prstGeom prst="rect">
            <a:avLst/>
          </a:prstGeom>
        </p:spPr>
        <p:txBody>
          <a:bodyPr vert="horz" lIns="91440" tIns="45720" rIns="91440" bIns="45720" numCol="1" spcCol="360000" rtlCol="0">
            <a:noAutofit/>
          </a:bodyPr>
          <a:lstStyle>
            <a:lvl1pPr marL="0" indent="0" algn="l" defTabSz="914400" rtl="0" eaLnBrk="1" latinLnBrk="0" hangingPunct="1">
              <a:lnSpc>
                <a:spcPct val="95000"/>
              </a:lnSpc>
              <a:spcBef>
                <a:spcPts val="1000"/>
              </a:spcBef>
              <a:buFont typeface="Arial" panose="020B0604020202020204" pitchFamily="34" charset="0"/>
              <a:buNone/>
              <a:tabLst/>
              <a:defRPr sz="2200" b="0" i="0" kern="1200">
                <a:solidFill>
                  <a:schemeClr val="accent6"/>
                </a:solidFill>
                <a:latin typeface="Calibri" panose="020F0502020204030204" pitchFamily="34" charset="0"/>
                <a:ea typeface="+mn-ea"/>
                <a:cs typeface="Calibri" panose="020F0502020204030204" pitchFamily="34" charset="0"/>
              </a:defRPr>
            </a:lvl1pPr>
            <a:lvl2pPr marL="685800" indent="-156600" algn="l" defTabSz="914400" rtl="0" eaLnBrk="1" latinLnBrk="0" hangingPunct="1">
              <a:lnSpc>
                <a:spcPct val="95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2pPr>
            <a:lvl3pPr marL="1143000" indent="-156600" algn="l" defTabSz="914400" rtl="0" eaLnBrk="1" latinLnBrk="0" hangingPunct="1">
              <a:lnSpc>
                <a:spcPct val="90000"/>
              </a:lnSpc>
              <a:spcBef>
                <a:spcPts val="500"/>
              </a:spcBef>
              <a:buFont typeface="Arial" panose="020B0604020202020204" pitchFamily="34" charset="0"/>
              <a:buChar char="•"/>
              <a:defRPr sz="2000" b="0" i="0" kern="1200">
                <a:solidFill>
                  <a:schemeClr val="accent6"/>
                </a:solidFill>
                <a:latin typeface="Calibri" panose="020F0502020204030204" pitchFamily="34" charset="0"/>
                <a:ea typeface="+mn-ea"/>
                <a:cs typeface="Calibri" panose="020F0502020204030204" pitchFamily="34" charset="0"/>
              </a:defRPr>
            </a:lvl3pPr>
            <a:lvl4pPr marL="16002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4pPr>
            <a:lvl5pPr marL="20574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457200"/>
            <a:r>
              <a:rPr lang="fi-FI" sz="2000" b="1"/>
              <a:t>Opetushenkilöstön toimia ohjaavat mm:</a:t>
            </a:r>
            <a:endParaRPr lang="fi-FI" sz="1600"/>
          </a:p>
        </p:txBody>
      </p:sp>
      <p:sp>
        <p:nvSpPr>
          <p:cNvPr id="5" name="Content Placeholder 6">
            <a:extLst>
              <a:ext uri="{FF2B5EF4-FFF2-40B4-BE49-F238E27FC236}">
                <a16:creationId xmlns:a16="http://schemas.microsoft.com/office/drawing/2014/main" id="{11A1C65A-A9D2-0F13-2006-753F62B3E37F}"/>
              </a:ext>
            </a:extLst>
          </p:cNvPr>
          <p:cNvSpPr txBox="1">
            <a:spLocks/>
          </p:cNvSpPr>
          <p:nvPr/>
        </p:nvSpPr>
        <p:spPr>
          <a:xfrm>
            <a:off x="838198" y="1350269"/>
            <a:ext cx="6096002" cy="4780531"/>
          </a:xfrm>
          <a:prstGeom prst="rect">
            <a:avLst/>
          </a:prstGeom>
        </p:spPr>
        <p:txBody>
          <a:bodyPr vert="horz" lIns="91440" tIns="45720" rIns="91440" bIns="45720" numCol="1" spcCol="288000" rtlCol="0">
            <a:noAutofit/>
          </a:bodyPr>
          <a:lstStyle>
            <a:lvl1pPr marL="0" indent="0" algn="l" defTabSz="914400" rtl="0" eaLnBrk="1" latinLnBrk="0" hangingPunct="1">
              <a:lnSpc>
                <a:spcPct val="95000"/>
              </a:lnSpc>
              <a:spcBef>
                <a:spcPts val="1000"/>
              </a:spcBef>
              <a:buFont typeface="Arial" panose="020B0604020202020204" pitchFamily="34" charset="0"/>
              <a:buNone/>
              <a:tabLst/>
              <a:defRPr sz="2200" b="0" i="0" kern="1200">
                <a:solidFill>
                  <a:schemeClr val="accent6"/>
                </a:solidFill>
                <a:latin typeface="Calibri" panose="020F0502020204030204" pitchFamily="34" charset="0"/>
                <a:ea typeface="+mn-ea"/>
                <a:cs typeface="Calibri" panose="020F0502020204030204" pitchFamily="34" charset="0"/>
              </a:defRPr>
            </a:lvl1pPr>
            <a:lvl2pPr marL="685800" indent="-156600" algn="l" defTabSz="914400" rtl="0" eaLnBrk="1" latinLnBrk="0" hangingPunct="1">
              <a:lnSpc>
                <a:spcPct val="95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2pPr>
            <a:lvl3pPr marL="1143000" indent="-156600" algn="l" defTabSz="914400" rtl="0" eaLnBrk="1" latinLnBrk="0" hangingPunct="1">
              <a:lnSpc>
                <a:spcPct val="90000"/>
              </a:lnSpc>
              <a:spcBef>
                <a:spcPts val="500"/>
              </a:spcBef>
              <a:buFont typeface="Arial" panose="020B0604020202020204" pitchFamily="34" charset="0"/>
              <a:buChar char="•"/>
              <a:defRPr sz="2000" b="0" i="0" kern="1200">
                <a:solidFill>
                  <a:schemeClr val="accent6"/>
                </a:solidFill>
                <a:latin typeface="Calibri" panose="020F0502020204030204" pitchFamily="34" charset="0"/>
                <a:ea typeface="+mn-ea"/>
                <a:cs typeface="Calibri" panose="020F0502020204030204" pitchFamily="34" charset="0"/>
              </a:defRPr>
            </a:lvl3pPr>
            <a:lvl4pPr marL="16002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4pPr>
            <a:lvl5pPr marL="2057400" indent="-156600" algn="l" defTabSz="914400" rtl="0" eaLnBrk="1" latinLnBrk="0" hangingPunct="1">
              <a:lnSpc>
                <a:spcPct val="90000"/>
              </a:lnSpc>
              <a:spcBef>
                <a:spcPts val="500"/>
              </a:spcBef>
              <a:buFont typeface="Arial" panose="020B0604020202020204" pitchFamily="34" charset="0"/>
              <a:buChar char="•"/>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indent="-179388">
              <a:buFont typeface="Arial" panose="020B0604020202020204" pitchFamily="34" charset="0"/>
              <a:buChar char="•"/>
            </a:pPr>
            <a:r>
              <a:rPr lang="fi-FI" sz="1600"/>
              <a:t>Järjestyssäännöt  </a:t>
            </a:r>
          </a:p>
          <a:p>
            <a:pPr marL="180000" indent="-179388">
              <a:buFont typeface="Arial" panose="020B0604020202020204" pitchFamily="34" charset="0"/>
              <a:buChar char="•"/>
            </a:pPr>
            <a:r>
              <a:rPr lang="fi-FI" sz="1600"/>
              <a:t>Ilmoitusvelvollisuus ja selvitysvastuu tietoon tulleesta kiusaamisesta</a:t>
            </a:r>
          </a:p>
          <a:p>
            <a:pPr marL="180000" indent="-179388">
              <a:buFont typeface="Arial" panose="020B0604020202020204" pitchFamily="34" charset="0"/>
              <a:buChar char="•"/>
            </a:pPr>
            <a:r>
              <a:rPr lang="fi-FI" sz="1600"/>
              <a:t>Kurinpitotoimet (POL 36§)</a:t>
            </a:r>
          </a:p>
          <a:p>
            <a:pPr marL="180000" indent="-179388">
              <a:spcBef>
                <a:spcPts val="1200"/>
              </a:spcBef>
              <a:buFont typeface="Arial" panose="020B0604020202020204" pitchFamily="34" charset="0"/>
              <a:buChar char="•"/>
            </a:pPr>
            <a:r>
              <a:rPr lang="fi-FI" sz="1600"/>
              <a:t>Oppilas- ja opiskelijahuoltolaki (1287/2013) 13 §</a:t>
            </a:r>
          </a:p>
          <a:p>
            <a:pPr marL="360000" indent="-179388" fontAlgn="ctr">
              <a:spcBef>
                <a:spcPts val="400"/>
              </a:spcBef>
              <a:buSzPct val="70000"/>
              <a:buFont typeface="Courier New" panose="02070309020205020404" pitchFamily="49" charset="0"/>
              <a:buChar char="o"/>
            </a:pPr>
            <a:r>
              <a:rPr lang="fi-FI" sz="1600"/>
              <a:t>suunnitelma oppilaiden suojaamiseksi kiusaamiselta, väkivallalta ja häirinnältä</a:t>
            </a:r>
          </a:p>
          <a:p>
            <a:pPr marL="180000" indent="-180000">
              <a:spcBef>
                <a:spcPts val="1200"/>
              </a:spcBef>
              <a:buFont typeface="Arial" panose="020B0604020202020204" pitchFamily="34" charset="0"/>
              <a:buChar char="•"/>
            </a:pPr>
            <a:r>
              <a:rPr lang="fi-FI" sz="1600"/>
              <a:t>Rikoslaki (39/1889) luku 20, luku 21 (5§, 6§, 7§), luku 24 (8§, 9§, 10§), luku 31 (1 §, 3§) </a:t>
            </a:r>
          </a:p>
          <a:p>
            <a:pPr marL="358775" indent="-179388" fontAlgn="ctr">
              <a:spcBef>
                <a:spcPts val="400"/>
              </a:spcBef>
              <a:buSzPct val="70000"/>
              <a:buFont typeface="Courier New" panose="02070309020205020404" pitchFamily="49" charset="0"/>
              <a:buChar char="o"/>
            </a:pPr>
            <a:r>
              <a:rPr lang="fi-FI" sz="1600"/>
              <a:t>rikosnimikkeet</a:t>
            </a:r>
          </a:p>
          <a:p>
            <a:pPr marL="180000" indent="-180000">
              <a:spcBef>
                <a:spcPts val="1200"/>
              </a:spcBef>
              <a:buSzPct val="100000"/>
              <a:buFont typeface="Arial" panose="020B0604020202020204" pitchFamily="34" charset="0"/>
              <a:buChar char="•"/>
            </a:pPr>
            <a:r>
              <a:rPr lang="fi-FI" sz="1600"/>
              <a:t>Vahingonkorvauslaki luku 2 (1§, 2 §) </a:t>
            </a:r>
          </a:p>
          <a:p>
            <a:pPr marL="360000" indent="-180000" fontAlgn="ctr">
              <a:spcBef>
                <a:spcPts val="400"/>
              </a:spcBef>
              <a:buSzPct val="70000"/>
              <a:buFont typeface="Courier New" panose="02070309020205020404" pitchFamily="49" charset="0"/>
              <a:buChar char="o"/>
            </a:pPr>
            <a:r>
              <a:rPr lang="fi-FI" sz="1600"/>
              <a:t>vahingonkorvausvastuu</a:t>
            </a:r>
          </a:p>
          <a:p>
            <a:pPr marL="180000" indent="-180000">
              <a:spcBef>
                <a:spcPts val="1200"/>
              </a:spcBef>
              <a:buSzPct val="100000"/>
              <a:buFont typeface="Arial" panose="020B0604020202020204" pitchFamily="34" charset="0"/>
              <a:buChar char="•"/>
            </a:pPr>
            <a:r>
              <a:rPr lang="fi-FI" sz="1600"/>
              <a:t>Lastensuojelulaki (417/2007) 25 § </a:t>
            </a:r>
          </a:p>
          <a:p>
            <a:pPr marL="360000" indent="-180000" fontAlgn="ctr">
              <a:spcBef>
                <a:spcPts val="400"/>
              </a:spcBef>
              <a:buSzPct val="70000"/>
              <a:buFont typeface="Courier New" panose="02070309020205020404" pitchFamily="49" charset="0"/>
              <a:buChar char="o"/>
            </a:pPr>
            <a:r>
              <a:rPr lang="fi-FI" sz="1600"/>
              <a:t>ilmoitusvelvollisuus</a:t>
            </a:r>
          </a:p>
          <a:p>
            <a:pPr marL="180000" indent="-180000">
              <a:spcBef>
                <a:spcPts val="1200"/>
              </a:spcBef>
              <a:buSzPct val="100000"/>
              <a:buFont typeface="Arial" panose="020B0604020202020204" pitchFamily="34" charset="0"/>
              <a:buChar char="•"/>
            </a:pPr>
            <a:r>
              <a:rPr lang="fi-FI" sz="1600"/>
              <a:t>Yhdenvertaisuuslaki (1325/2014) luku 3 (8§)</a:t>
            </a:r>
          </a:p>
        </p:txBody>
      </p:sp>
      <p:pic>
        <p:nvPicPr>
          <p:cNvPr id="6" name="Picture 5">
            <a:extLst>
              <a:ext uri="{FF2B5EF4-FFF2-40B4-BE49-F238E27FC236}">
                <a16:creationId xmlns:a16="http://schemas.microsoft.com/office/drawing/2014/main" id="{28CD16DC-7FE4-3626-D2E5-E7306E425A2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94352" y="1350269"/>
            <a:ext cx="4159446" cy="4372410"/>
          </a:xfrm>
          <a:prstGeom prst="rect">
            <a:avLst/>
          </a:prstGeom>
        </p:spPr>
      </p:pic>
      <p:sp>
        <p:nvSpPr>
          <p:cNvPr id="4" name="Slide Number Placeholder 3">
            <a:extLst>
              <a:ext uri="{FF2B5EF4-FFF2-40B4-BE49-F238E27FC236}">
                <a16:creationId xmlns:a16="http://schemas.microsoft.com/office/drawing/2014/main" id="{A4BCEE45-15ED-2713-5861-14E7EC6D4517}"/>
              </a:ext>
            </a:extLst>
          </p:cNvPr>
          <p:cNvSpPr>
            <a:spLocks noGrp="1"/>
          </p:cNvSpPr>
          <p:nvPr>
            <p:ph type="sldNum" sz="quarter" idx="10"/>
          </p:nvPr>
        </p:nvSpPr>
        <p:spPr/>
        <p:txBody>
          <a:bodyPr/>
          <a:lstStyle/>
          <a:p>
            <a:fld id="{F2DFAC8A-11BF-1F4B-A581-9DDA2B8E9479}" type="slidenum">
              <a:rPr lang="fi-FI" smtClean="0"/>
              <a:t>13</a:t>
            </a:fld>
            <a:endParaRPr lang="fi-FI"/>
          </a:p>
        </p:txBody>
      </p:sp>
    </p:spTree>
    <p:extLst>
      <p:ext uri="{BB962C8B-B14F-4D97-AF65-F5344CB8AC3E}">
        <p14:creationId xmlns:p14="http://schemas.microsoft.com/office/powerpoint/2010/main" val="41170858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7C1AC-626A-D54E-335E-A58CBDEB634F}"/>
              </a:ext>
            </a:extLst>
          </p:cNvPr>
          <p:cNvSpPr>
            <a:spLocks noGrp="1"/>
          </p:cNvSpPr>
          <p:nvPr>
            <p:ph type="title"/>
          </p:nvPr>
        </p:nvSpPr>
        <p:spPr>
          <a:xfrm>
            <a:off x="839788" y="457200"/>
            <a:ext cx="7974012" cy="558788"/>
          </a:xfrm>
        </p:spPr>
        <p:txBody>
          <a:bodyPr anchor="t" anchorCtr="0">
            <a:noAutofit/>
          </a:bodyPr>
          <a:lstStyle/>
          <a:p>
            <a:r>
              <a:rPr lang="fi-FI" sz="3800"/>
              <a:t>Reagoinnilla on väliä</a:t>
            </a:r>
          </a:p>
        </p:txBody>
      </p:sp>
      <p:sp>
        <p:nvSpPr>
          <p:cNvPr id="6" name="Text Placeholder 5">
            <a:extLst>
              <a:ext uri="{FF2B5EF4-FFF2-40B4-BE49-F238E27FC236}">
                <a16:creationId xmlns:a16="http://schemas.microsoft.com/office/drawing/2014/main" id="{4D3B9D35-8275-640E-DB78-EBB9704F19F0}"/>
              </a:ext>
            </a:extLst>
          </p:cNvPr>
          <p:cNvSpPr>
            <a:spLocks noGrp="1"/>
          </p:cNvSpPr>
          <p:nvPr>
            <p:ph type="body" sz="half" idx="2"/>
          </p:nvPr>
        </p:nvSpPr>
        <p:spPr>
          <a:xfrm>
            <a:off x="839788" y="1099038"/>
            <a:ext cx="10512424" cy="558788"/>
          </a:xfrm>
        </p:spPr>
        <p:txBody>
          <a:bodyPr>
            <a:noAutofit/>
          </a:bodyPr>
          <a:lstStyle/>
          <a:p>
            <a:pPr>
              <a:lnSpc>
                <a:spcPct val="100000"/>
              </a:lnSpc>
            </a:pPr>
            <a:r>
              <a:rPr lang="fi-FI" sz="2000"/>
              <a:t>Ohjeita tilanteeseen, kun kohtaat häirintää, syrjintää, kiusaamista tai riitatilanteen, joka vaatii aikuisen reagointia välittömästi. </a:t>
            </a:r>
            <a:r>
              <a:rPr lang="fi-FI" sz="2000" b="1"/>
              <a:t>Soita 112, jos tarvitaan poliisia tai ensihoitoa. </a:t>
            </a:r>
            <a:endParaRPr lang="fi-FI" sz="2000"/>
          </a:p>
        </p:txBody>
      </p:sp>
      <p:sp>
        <p:nvSpPr>
          <p:cNvPr id="11" name="TextBox 10">
            <a:extLst>
              <a:ext uri="{FF2B5EF4-FFF2-40B4-BE49-F238E27FC236}">
                <a16:creationId xmlns:a16="http://schemas.microsoft.com/office/drawing/2014/main" id="{056D8359-D31E-66EF-8C5B-571541E95212}"/>
              </a:ext>
              <a:ext uri="{C183D7F6-B498-43B3-948B-1728B52AA6E4}">
                <adec:decorative xmlns:adec="http://schemas.microsoft.com/office/drawing/2017/decorative" val="1"/>
              </a:ext>
            </a:extLst>
          </p:cNvPr>
          <p:cNvSpPr txBox="1"/>
          <p:nvPr/>
        </p:nvSpPr>
        <p:spPr>
          <a:xfrm>
            <a:off x="838198" y="1922280"/>
            <a:ext cx="6362702" cy="4140000"/>
          </a:xfrm>
          <a:prstGeom prst="rect">
            <a:avLst/>
          </a:prstGeom>
          <a:solidFill>
            <a:schemeClr val="accent4"/>
          </a:solidFill>
          <a:ln w="38100">
            <a:noFill/>
          </a:ln>
        </p:spPr>
        <p:txBody>
          <a:bodyPr wrap="square" rtlCol="0" anchor="ctr" anchorCtr="0">
            <a:noAutofit/>
          </a:bodyPr>
          <a:lstStyle/>
          <a:p>
            <a:endParaRPr lang="fi-FI"/>
          </a:p>
        </p:txBody>
      </p:sp>
      <p:sp>
        <p:nvSpPr>
          <p:cNvPr id="14" name="Text Placeholder 5">
            <a:extLst>
              <a:ext uri="{FF2B5EF4-FFF2-40B4-BE49-F238E27FC236}">
                <a16:creationId xmlns:a16="http://schemas.microsoft.com/office/drawing/2014/main" id="{388B0F66-9983-0D9F-7667-0DE62269D16B}"/>
              </a:ext>
            </a:extLst>
          </p:cNvPr>
          <p:cNvSpPr txBox="1">
            <a:spLocks/>
          </p:cNvSpPr>
          <p:nvPr/>
        </p:nvSpPr>
        <p:spPr>
          <a:xfrm>
            <a:off x="984249" y="2046513"/>
            <a:ext cx="6038851" cy="3839449"/>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1600" b="0" i="0" kern="1200" baseline="0">
                <a:solidFill>
                  <a:schemeClr val="accent6"/>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400" b="0" i="0" kern="1200">
                <a:solidFill>
                  <a:schemeClr val="accent6"/>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200" b="0" i="0" kern="1200">
                <a:solidFill>
                  <a:schemeClr val="accent6"/>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000" b="0" i="0" kern="1200">
                <a:solidFill>
                  <a:schemeClr val="accent6"/>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000" b="0" i="0" kern="1200">
                <a:solidFill>
                  <a:schemeClr val="accent6"/>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lnSpc>
                <a:spcPct val="100000"/>
              </a:lnSpc>
            </a:pPr>
            <a:r>
              <a:rPr lang="fi-FI">
                <a:solidFill>
                  <a:schemeClr val="tx1"/>
                </a:solidFill>
              </a:rPr>
              <a:t>Ensimmäiset sekunnit ovat ratkaisevia: ne luovat perustan tilanteen rauhoittumiselle, kuulluksi tulemiselle ja rakentavalle jatkokäsittelylle. </a:t>
            </a:r>
          </a:p>
          <a:p>
            <a:r>
              <a:rPr lang="fi-FI" b="1">
                <a:solidFill>
                  <a:schemeClr val="tx1"/>
                </a:solidFill>
              </a:rPr>
              <a:t>Mene heti rohkeasti tilanteeseen</a:t>
            </a:r>
          </a:p>
          <a:p>
            <a:pPr marL="360000" indent="-180000" fontAlgn="ctr">
              <a:spcBef>
                <a:spcPts val="200"/>
              </a:spcBef>
              <a:buSzPct val="70000"/>
              <a:buFont typeface="Courier New" panose="02070309020205020404" pitchFamily="49" charset="0"/>
              <a:buChar char="o"/>
            </a:pPr>
            <a:r>
              <a:rPr lang="fi-FI">
                <a:solidFill>
                  <a:schemeClr val="tx1"/>
                </a:solidFill>
              </a:rPr>
              <a:t>Pysäytä toiminta rauhallisesti, mutta jämäkästi.</a:t>
            </a:r>
          </a:p>
          <a:p>
            <a:pPr marL="360000" indent="-180000" fontAlgn="ctr">
              <a:spcBef>
                <a:spcPts val="200"/>
              </a:spcBef>
              <a:buSzPct val="70000"/>
              <a:buFont typeface="Courier New" panose="02070309020205020404" pitchFamily="49" charset="0"/>
              <a:buChar char="o"/>
            </a:pPr>
            <a:r>
              <a:rPr lang="fi-FI">
                <a:solidFill>
                  <a:schemeClr val="tx1"/>
                </a:solidFill>
              </a:rPr>
              <a:t>Varmista kaikkien turvallisuus.</a:t>
            </a:r>
          </a:p>
          <a:p>
            <a:pPr marL="360000" indent="-180000" fontAlgn="ctr">
              <a:spcBef>
                <a:spcPts val="200"/>
              </a:spcBef>
              <a:buSzPct val="70000"/>
              <a:buFont typeface="Courier New" panose="02070309020205020404" pitchFamily="49" charset="0"/>
              <a:buChar char="o"/>
            </a:pPr>
            <a:r>
              <a:rPr lang="fi-FI">
                <a:solidFill>
                  <a:schemeClr val="tx1"/>
                </a:solidFill>
              </a:rPr>
              <a:t>Pyydä mukaan tarvittaessa toinen aikuinen.</a:t>
            </a:r>
          </a:p>
          <a:p>
            <a:r>
              <a:rPr lang="fi-FI" b="1">
                <a:solidFill>
                  <a:schemeClr val="tx1"/>
                </a:solidFill>
              </a:rPr>
              <a:t>Ole läsnä ja kuuntele</a:t>
            </a:r>
          </a:p>
          <a:p>
            <a:pPr marL="360000" indent="-180000" fontAlgn="ctr">
              <a:spcBef>
                <a:spcPts val="200"/>
              </a:spcBef>
              <a:buSzPct val="70000"/>
              <a:buFont typeface="Courier New" panose="02070309020205020404" pitchFamily="49" charset="0"/>
              <a:buChar char="o"/>
            </a:pPr>
            <a:r>
              <a:rPr lang="fi-FI">
                <a:solidFill>
                  <a:schemeClr val="tx1"/>
                </a:solidFill>
              </a:rPr>
              <a:t>Rauhoita tilanne.</a:t>
            </a:r>
          </a:p>
          <a:p>
            <a:pPr marL="360000" indent="-180000" fontAlgn="ctr">
              <a:spcBef>
                <a:spcPts val="200"/>
              </a:spcBef>
              <a:buSzPct val="70000"/>
              <a:buFont typeface="Courier New" panose="02070309020205020404" pitchFamily="49" charset="0"/>
              <a:buChar char="o"/>
            </a:pPr>
            <a:r>
              <a:rPr lang="fi-FI">
                <a:solidFill>
                  <a:schemeClr val="tx1"/>
                </a:solidFill>
              </a:rPr>
              <a:t>Kuule eri osapuolia ja ota oppilaiden oma kokemus aina vakavasti. </a:t>
            </a:r>
          </a:p>
          <a:p>
            <a:pPr marL="360000" indent="-180000" fontAlgn="ctr">
              <a:spcBef>
                <a:spcPts val="200"/>
              </a:spcBef>
              <a:buSzPct val="70000"/>
              <a:buFont typeface="Courier New" panose="02070309020205020404" pitchFamily="49" charset="0"/>
              <a:buChar char="o"/>
            </a:pPr>
            <a:r>
              <a:rPr lang="fi-FI">
                <a:solidFill>
                  <a:schemeClr val="tx1"/>
                </a:solidFill>
              </a:rPr>
              <a:t>Auta osallisia tunnistamaan ja ilmaisemaan tunteitaan. </a:t>
            </a:r>
            <a:br>
              <a:rPr lang="fi-FI">
                <a:solidFill>
                  <a:schemeClr val="tx1"/>
                </a:solidFill>
              </a:rPr>
            </a:br>
            <a:r>
              <a:rPr lang="fi-FI">
                <a:solidFill>
                  <a:schemeClr val="tx1"/>
                </a:solidFill>
              </a:rPr>
              <a:t>Tee näkyväksi, miltä toisesta voi tuntua.</a:t>
            </a:r>
          </a:p>
          <a:p>
            <a:r>
              <a:rPr lang="fi-FI" b="1">
                <a:solidFill>
                  <a:schemeClr val="tx1"/>
                </a:solidFill>
              </a:rPr>
              <a:t>Selvitä, mitä tapahtui</a:t>
            </a:r>
          </a:p>
          <a:p>
            <a:pPr marL="360000" indent="-180000" fontAlgn="ctr">
              <a:spcBef>
                <a:spcPts val="200"/>
              </a:spcBef>
              <a:buSzPct val="70000"/>
              <a:buFont typeface="Courier New" panose="02070309020205020404" pitchFamily="49" charset="0"/>
              <a:buChar char="o"/>
            </a:pPr>
            <a:r>
              <a:rPr lang="fi-FI">
                <a:solidFill>
                  <a:schemeClr val="tx1"/>
                </a:solidFill>
              </a:rPr>
              <a:t>Mitä tapahtui? Keitä oli mukana?</a:t>
            </a:r>
          </a:p>
          <a:p>
            <a:pPr marL="360000" indent="-180000" fontAlgn="ctr">
              <a:spcBef>
                <a:spcPts val="200"/>
              </a:spcBef>
              <a:buSzPct val="70000"/>
              <a:buFont typeface="Courier New" panose="02070309020205020404" pitchFamily="49" charset="0"/>
              <a:buChar char="o"/>
            </a:pPr>
            <a:r>
              <a:rPr lang="fi-FI">
                <a:solidFill>
                  <a:schemeClr val="tx1"/>
                </a:solidFill>
              </a:rPr>
              <a:t>Tunnista, onko kyse riidasta vai kiusaamisesta.</a:t>
            </a:r>
          </a:p>
        </p:txBody>
      </p:sp>
      <p:sp>
        <p:nvSpPr>
          <p:cNvPr id="4" name="TextBox 3">
            <a:extLst>
              <a:ext uri="{FF2B5EF4-FFF2-40B4-BE49-F238E27FC236}">
                <a16:creationId xmlns:a16="http://schemas.microsoft.com/office/drawing/2014/main" id="{3F94D5D4-05DF-33DF-ADCC-3A5CA95F0A4E}"/>
              </a:ext>
              <a:ext uri="{C183D7F6-B498-43B3-948B-1728B52AA6E4}">
                <adec:decorative xmlns:adec="http://schemas.microsoft.com/office/drawing/2017/decorative" val="1"/>
              </a:ext>
            </a:extLst>
          </p:cNvPr>
          <p:cNvSpPr txBox="1"/>
          <p:nvPr/>
        </p:nvSpPr>
        <p:spPr>
          <a:xfrm>
            <a:off x="7489582" y="1922279"/>
            <a:ext cx="4029318" cy="4140000"/>
          </a:xfrm>
          <a:prstGeom prst="rect">
            <a:avLst/>
          </a:prstGeom>
          <a:noFill/>
          <a:ln w="38100">
            <a:solidFill>
              <a:schemeClr val="accent1"/>
            </a:solidFill>
          </a:ln>
        </p:spPr>
        <p:txBody>
          <a:bodyPr wrap="square" rtlCol="0" anchor="ctr" anchorCtr="0">
            <a:noAutofit/>
          </a:bodyPr>
          <a:lstStyle/>
          <a:p>
            <a:endParaRPr lang="fi-FI"/>
          </a:p>
        </p:txBody>
      </p:sp>
      <p:sp>
        <p:nvSpPr>
          <p:cNvPr id="7" name="Text Placeholder 6">
            <a:extLst>
              <a:ext uri="{FF2B5EF4-FFF2-40B4-BE49-F238E27FC236}">
                <a16:creationId xmlns:a16="http://schemas.microsoft.com/office/drawing/2014/main" id="{A6695C23-47E4-5387-8D8D-E21CB39ED695}"/>
              </a:ext>
            </a:extLst>
          </p:cNvPr>
          <p:cNvSpPr>
            <a:spLocks noGrp="1"/>
          </p:cNvSpPr>
          <p:nvPr>
            <p:ph type="body" sz="quarter" idx="11"/>
          </p:nvPr>
        </p:nvSpPr>
        <p:spPr>
          <a:xfrm>
            <a:off x="7651106" y="2046513"/>
            <a:ext cx="3786769" cy="4015765"/>
          </a:xfrm>
        </p:spPr>
        <p:txBody>
          <a:bodyPr>
            <a:noAutofit/>
          </a:bodyPr>
          <a:lstStyle/>
          <a:p>
            <a:pPr marL="0" indent="0">
              <a:buNone/>
            </a:pPr>
            <a:r>
              <a:rPr lang="fi-FI" sz="1600" b="1"/>
              <a:t>Kiusaamisen jatkoselvittely ja seuranta esiopetuksessa</a:t>
            </a:r>
          </a:p>
          <a:p>
            <a:pPr marL="0" indent="0">
              <a:lnSpc>
                <a:spcPct val="100000"/>
              </a:lnSpc>
              <a:buNone/>
            </a:pPr>
            <a:r>
              <a:rPr lang="fi-FI" sz="1600"/>
              <a:t>Varmista, että osallisina olleiden lasten kanssa toimivat työntekijät tietävät tilanteesta ja yhdessä sovituista toiminta-tavoista. Jotta tilanne ei jatku, sovi yhdessä muiden kanssa seuran­nasta, mahdollisesta tuesta ja tarvittavista järjestelyistä. </a:t>
            </a:r>
          </a:p>
          <a:p>
            <a:pPr marL="0" indent="0">
              <a:lnSpc>
                <a:spcPct val="100000"/>
              </a:lnSpc>
              <a:buNone/>
            </a:pPr>
            <a:r>
              <a:rPr lang="fi-FI" sz="1600"/>
              <a:t>Kerro huoltajille tapahtuneesta tilanteen vaatimalla kiireellisyydellä. Palaa asiaan lasten ja huoltajien kanssa lähipäivinä ja seuraa aktiivisesti leikkiä, vertaissuhteita sekä ryhmän toimintaa. Konsultoi matalalla kynnyksellä opiskeluhuoltoa. </a:t>
            </a:r>
          </a:p>
        </p:txBody>
      </p:sp>
      <p:sp>
        <p:nvSpPr>
          <p:cNvPr id="10" name="TextBox 9">
            <a:extLst>
              <a:ext uri="{FF2B5EF4-FFF2-40B4-BE49-F238E27FC236}">
                <a16:creationId xmlns:a16="http://schemas.microsoft.com/office/drawing/2014/main" id="{E948715F-7223-F91D-73C8-E4812EE8F314}"/>
              </a:ext>
            </a:extLst>
          </p:cNvPr>
          <p:cNvSpPr txBox="1"/>
          <p:nvPr/>
        </p:nvSpPr>
        <p:spPr>
          <a:xfrm>
            <a:off x="839789" y="6239456"/>
            <a:ext cx="8431212" cy="461665"/>
          </a:xfrm>
          <a:prstGeom prst="rect">
            <a:avLst/>
          </a:prstGeom>
          <a:noFill/>
        </p:spPr>
        <p:txBody>
          <a:bodyPr wrap="square" rtlCol="0">
            <a:spAutoFit/>
          </a:bodyPr>
          <a:lstStyle/>
          <a:p>
            <a:r>
              <a:rPr lang="fi-FI" sz="1200">
                <a:latin typeface="Calibri" panose="020F0502020204030204" pitchFamily="34" charset="0"/>
                <a:cs typeface="Calibri" panose="020F0502020204030204" pitchFamily="34" charset="0"/>
              </a:rPr>
              <a:t>Sivuilla 15–17 on selvittelyn polut väkivalta- ja kiusaamistilanteisiin. Valitse oikea polku harkiten – selvittely voi lähteä suoraan polulta kaksi tai kolme! Polut on laadittu perusopetuksen asiantuntijoiden kanssa, mutta niitä voidaan soveltaa myös esiopetuksessa.</a:t>
            </a:r>
          </a:p>
        </p:txBody>
      </p:sp>
      <p:sp>
        <p:nvSpPr>
          <p:cNvPr id="3" name="Slide Number Placeholder 2">
            <a:extLst>
              <a:ext uri="{FF2B5EF4-FFF2-40B4-BE49-F238E27FC236}">
                <a16:creationId xmlns:a16="http://schemas.microsoft.com/office/drawing/2014/main" id="{47EB457C-4E8A-96B3-DDBC-FEC741D93B77}"/>
              </a:ext>
            </a:extLst>
          </p:cNvPr>
          <p:cNvSpPr>
            <a:spLocks noGrp="1"/>
          </p:cNvSpPr>
          <p:nvPr>
            <p:ph type="sldNum" sz="quarter" idx="10"/>
          </p:nvPr>
        </p:nvSpPr>
        <p:spPr/>
        <p:txBody>
          <a:bodyPr/>
          <a:lstStyle/>
          <a:p>
            <a:fld id="{F2DFAC8A-11BF-1F4B-A581-9DDA2B8E9479}" type="slidenum">
              <a:rPr lang="fi-FI" smtClean="0"/>
              <a:t>14</a:t>
            </a:fld>
            <a:endParaRPr lang="fi-FI"/>
          </a:p>
        </p:txBody>
      </p:sp>
    </p:spTree>
    <p:extLst>
      <p:ext uri="{BB962C8B-B14F-4D97-AF65-F5344CB8AC3E}">
        <p14:creationId xmlns:p14="http://schemas.microsoft.com/office/powerpoint/2010/main" val="2411734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D3EE222-B274-2C7F-B8DA-AFA9FD908CA3}"/>
              </a:ext>
            </a:extLst>
          </p:cNvPr>
          <p:cNvSpPr>
            <a:spLocks noGrp="1"/>
          </p:cNvSpPr>
          <p:nvPr>
            <p:ph type="title"/>
          </p:nvPr>
        </p:nvSpPr>
        <p:spPr>
          <a:xfrm>
            <a:off x="648443" y="540000"/>
            <a:ext cx="6101981" cy="516431"/>
          </a:xfrm>
        </p:spPr>
        <p:txBody>
          <a:bodyPr/>
          <a:lstStyle/>
          <a:p>
            <a:r>
              <a:rPr lang="fi-FI"/>
              <a:t>1. Kiusaaminen on juuri havaittu</a:t>
            </a:r>
          </a:p>
        </p:txBody>
      </p:sp>
      <p:sp>
        <p:nvSpPr>
          <p:cNvPr id="14" name="Text Placeholder 13">
            <a:extLst>
              <a:ext uri="{FF2B5EF4-FFF2-40B4-BE49-F238E27FC236}">
                <a16:creationId xmlns:a16="http://schemas.microsoft.com/office/drawing/2014/main" id="{80CB7BF5-9B6D-FA8D-1A3F-49110D56D998}"/>
              </a:ext>
            </a:extLst>
          </p:cNvPr>
          <p:cNvSpPr>
            <a:spLocks noGrp="1"/>
          </p:cNvSpPr>
          <p:nvPr>
            <p:ph type="body" sz="quarter" idx="15"/>
          </p:nvPr>
        </p:nvSpPr>
        <p:spPr>
          <a:xfrm>
            <a:off x="647700" y="1174750"/>
            <a:ext cx="4399313" cy="984000"/>
          </a:xfrm>
        </p:spPr>
        <p:txBody>
          <a:bodyPr/>
          <a:lstStyle/>
          <a:p>
            <a:r>
              <a:rPr lang="fi-FI" b="1"/>
              <a:t>Polku tilanteisiin, joissa</a:t>
            </a:r>
          </a:p>
          <a:p>
            <a:pPr marL="288000" indent="-179388">
              <a:spcBef>
                <a:spcPts val="400"/>
              </a:spcBef>
              <a:buFont typeface="Arial" panose="020B0604020202020204" pitchFamily="34" charset="0"/>
              <a:buChar char="•"/>
            </a:pPr>
            <a:r>
              <a:rPr lang="fi-FI" sz="1600"/>
              <a:t>kiusaaminen tulee tietoon ensimmäistä kertaa.</a:t>
            </a:r>
          </a:p>
          <a:p>
            <a:pPr marL="288000" indent="-179388">
              <a:spcBef>
                <a:spcPts val="400"/>
              </a:spcBef>
              <a:buFont typeface="Arial" panose="020B0604020202020204" pitchFamily="34" charset="0"/>
              <a:buChar char="•"/>
            </a:pPr>
            <a:r>
              <a:rPr lang="fi-FI" sz="1600"/>
              <a:t>kiusaamista ei ole aiemmin selvitelty.</a:t>
            </a:r>
            <a:endParaRPr lang="fi-FI"/>
          </a:p>
        </p:txBody>
      </p:sp>
      <p:sp>
        <p:nvSpPr>
          <p:cNvPr id="57" name="Rectangle 56">
            <a:extLst>
              <a:ext uri="{FF2B5EF4-FFF2-40B4-BE49-F238E27FC236}">
                <a16:creationId xmlns:a16="http://schemas.microsoft.com/office/drawing/2014/main" id="{3120CD44-7984-15F0-01FE-4A689D2DB152}"/>
              </a:ext>
              <a:ext uri="{C183D7F6-B498-43B3-948B-1728B52AA6E4}">
                <adec:decorative xmlns:adec="http://schemas.microsoft.com/office/drawing/2017/decorative" val="1"/>
              </a:ext>
            </a:extLst>
          </p:cNvPr>
          <p:cNvSpPr/>
          <p:nvPr/>
        </p:nvSpPr>
        <p:spPr>
          <a:xfrm>
            <a:off x="808036" y="2801436"/>
            <a:ext cx="2848424" cy="3317847"/>
          </a:xfrm>
          <a:prstGeom prst="rect">
            <a:avLst/>
          </a:prstGeom>
          <a:noFill/>
          <a:ln w="22225">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6" name="Rectangle 55">
            <a:extLst>
              <a:ext uri="{FF2B5EF4-FFF2-40B4-BE49-F238E27FC236}">
                <a16:creationId xmlns:a16="http://schemas.microsoft.com/office/drawing/2014/main" id="{C94AAFA5-A16D-EAB1-6661-FEE6355E27DA}"/>
              </a:ext>
              <a:ext uri="{C183D7F6-B498-43B3-948B-1728B52AA6E4}">
                <adec:decorative xmlns:adec="http://schemas.microsoft.com/office/drawing/2017/decorative" val="1"/>
              </a:ext>
            </a:extLst>
          </p:cNvPr>
          <p:cNvSpPr/>
          <p:nvPr/>
        </p:nvSpPr>
        <p:spPr>
          <a:xfrm>
            <a:off x="3973462" y="2801436"/>
            <a:ext cx="4180876" cy="3317847"/>
          </a:xfrm>
          <a:prstGeom prst="rect">
            <a:avLst/>
          </a:prstGeom>
          <a:noFill/>
          <a:ln w="22225">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5" name="Rectangle 54">
            <a:extLst>
              <a:ext uri="{FF2B5EF4-FFF2-40B4-BE49-F238E27FC236}">
                <a16:creationId xmlns:a16="http://schemas.microsoft.com/office/drawing/2014/main" id="{C31AD8A9-943F-500C-AB8E-F5DDE06C4474}"/>
              </a:ext>
              <a:ext uri="{C183D7F6-B498-43B3-948B-1728B52AA6E4}">
                <adec:decorative xmlns:adec="http://schemas.microsoft.com/office/drawing/2017/decorative" val="1"/>
              </a:ext>
            </a:extLst>
          </p:cNvPr>
          <p:cNvSpPr/>
          <p:nvPr/>
        </p:nvSpPr>
        <p:spPr>
          <a:xfrm>
            <a:off x="8478182" y="2801436"/>
            <a:ext cx="2789019" cy="3317847"/>
          </a:xfrm>
          <a:prstGeom prst="rect">
            <a:avLst/>
          </a:prstGeom>
          <a:noFill/>
          <a:ln w="22225">
            <a:solidFill>
              <a:schemeClr val="accent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EBFEBCCA-7396-AE87-BA80-061501B88911}"/>
              </a:ext>
              <a:ext uri="{C183D7F6-B498-43B3-948B-1728B52AA6E4}">
                <adec:decorative xmlns:adec="http://schemas.microsoft.com/office/drawing/2017/decorative" val="1"/>
              </a:ext>
            </a:extLst>
          </p:cNvPr>
          <p:cNvSpPr/>
          <p:nvPr/>
        </p:nvSpPr>
        <p:spPr>
          <a:xfrm>
            <a:off x="804301" y="2365115"/>
            <a:ext cx="1655999" cy="43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xtBox 7">
            <a:extLst>
              <a:ext uri="{FF2B5EF4-FFF2-40B4-BE49-F238E27FC236}">
                <a16:creationId xmlns:a16="http://schemas.microsoft.com/office/drawing/2014/main" id="{C1602FE9-264F-0CBC-9DBF-C8674C4CF78B}"/>
              </a:ext>
            </a:extLst>
          </p:cNvPr>
          <p:cNvSpPr txBox="1"/>
          <p:nvPr/>
        </p:nvSpPr>
        <p:spPr>
          <a:xfrm>
            <a:off x="867413" y="2387879"/>
            <a:ext cx="1369286" cy="400110"/>
          </a:xfrm>
          <a:prstGeom prst="rect">
            <a:avLst/>
          </a:prstGeom>
          <a:noFill/>
        </p:spPr>
        <p:txBody>
          <a:bodyPr wrap="none" rtlCol="0">
            <a:spAutoFit/>
          </a:bodyPr>
          <a:lstStyle/>
          <a:p>
            <a:r>
              <a:rPr lang="fi-FI" sz="2000" b="1">
                <a:solidFill>
                  <a:schemeClr val="bg1"/>
                </a:solidFill>
                <a:latin typeface="Calibri" panose="020F0502020204030204" pitchFamily="34" charset="0"/>
                <a:cs typeface="Calibri" panose="020F0502020204030204" pitchFamily="34" charset="0"/>
              </a:rPr>
              <a:t>Puutumme</a:t>
            </a:r>
          </a:p>
        </p:txBody>
      </p:sp>
      <p:sp>
        <p:nvSpPr>
          <p:cNvPr id="5" name="Text Placeholder 4">
            <a:extLst>
              <a:ext uri="{FF2B5EF4-FFF2-40B4-BE49-F238E27FC236}">
                <a16:creationId xmlns:a16="http://schemas.microsoft.com/office/drawing/2014/main" id="{8BD2EB5E-53E2-D5B5-A557-14A0C1566947}"/>
              </a:ext>
            </a:extLst>
          </p:cNvPr>
          <p:cNvSpPr>
            <a:spLocks noGrp="1"/>
          </p:cNvSpPr>
          <p:nvPr>
            <p:ph type="body" sz="quarter" idx="4294967295"/>
          </p:nvPr>
        </p:nvSpPr>
        <p:spPr>
          <a:xfrm>
            <a:off x="808037" y="2992149"/>
            <a:ext cx="2848423" cy="3113687"/>
          </a:xfrm>
        </p:spPr>
        <p:txBody>
          <a:bodyPr wrap="square">
            <a:noAutofit/>
          </a:bodyPr>
          <a:lstStyle/>
          <a:p>
            <a:pPr lvl="0"/>
            <a:r>
              <a:rPr lang="en-US" sz="1600" err="1">
                <a:ea typeface="+mn-lt"/>
                <a:cs typeface="+mn-lt"/>
              </a:rPr>
              <a:t>Tiedon saanut koulun työntekijä puuttuu kiusaa­miseen ja tiedottaa tapauksesta osapuolten opettajia.</a:t>
            </a:r>
          </a:p>
          <a:p>
            <a:pPr lvl="0"/>
            <a:r>
              <a:rPr lang="en-US" sz="1600" err="1">
                <a:ea typeface="+mn-lt"/>
                <a:cs typeface="+mn-lt"/>
              </a:rPr>
              <a:t>Jos opettaja saa tiedon vapaa-ajalla tapahtuneesta kiusaamisesta, hän ottaa yhteyttä huoltajiin. </a:t>
            </a:r>
            <a:br>
              <a:rPr lang="en-US" sz="1600" err="1">
                <a:ea typeface="+mn-lt"/>
                <a:cs typeface="+mn-lt"/>
              </a:rPr>
            </a:br>
            <a:r>
              <a:rPr lang="en-US" sz="1600" err="1">
                <a:ea typeface="+mn-lt"/>
                <a:cs typeface="+mn-lt"/>
              </a:rPr>
              <a:t>Ks. dia 17.</a:t>
            </a:r>
          </a:p>
        </p:txBody>
      </p:sp>
      <p:sp>
        <p:nvSpPr>
          <p:cNvPr id="21" name="Rectangle 20">
            <a:extLst>
              <a:ext uri="{FF2B5EF4-FFF2-40B4-BE49-F238E27FC236}">
                <a16:creationId xmlns:a16="http://schemas.microsoft.com/office/drawing/2014/main" id="{FABE9B6A-690E-B0D6-DE80-8440BFD33210}"/>
              </a:ext>
              <a:ext uri="{C183D7F6-B498-43B3-948B-1728B52AA6E4}">
                <adec:decorative xmlns:adec="http://schemas.microsoft.com/office/drawing/2017/decorative" val="1"/>
              </a:ext>
            </a:extLst>
          </p:cNvPr>
          <p:cNvSpPr/>
          <p:nvPr/>
        </p:nvSpPr>
        <p:spPr>
          <a:xfrm>
            <a:off x="3969728" y="2365115"/>
            <a:ext cx="1976911" cy="43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TextBox 16">
            <a:extLst>
              <a:ext uri="{FF2B5EF4-FFF2-40B4-BE49-F238E27FC236}">
                <a16:creationId xmlns:a16="http://schemas.microsoft.com/office/drawing/2014/main" id="{68CA565C-979F-0D05-DA4A-293CD691764B}"/>
              </a:ext>
            </a:extLst>
          </p:cNvPr>
          <p:cNvSpPr txBox="1"/>
          <p:nvPr/>
        </p:nvSpPr>
        <p:spPr>
          <a:xfrm>
            <a:off x="4030267" y="2387879"/>
            <a:ext cx="1442126" cy="400110"/>
          </a:xfrm>
          <a:prstGeom prst="rect">
            <a:avLst/>
          </a:prstGeom>
          <a:noFill/>
        </p:spPr>
        <p:txBody>
          <a:bodyPr wrap="none" rtlCol="0">
            <a:spAutoFit/>
          </a:bodyPr>
          <a:lstStyle/>
          <a:p>
            <a:r>
              <a:rPr lang="fi-FI" sz="2000" b="1">
                <a:solidFill>
                  <a:schemeClr val="bg1"/>
                </a:solidFill>
                <a:latin typeface="Calibri" panose="020F0502020204030204" pitchFamily="34" charset="0"/>
                <a:cs typeface="Calibri" panose="020F0502020204030204" pitchFamily="34" charset="0"/>
              </a:rPr>
              <a:t>Selvitämme</a:t>
            </a:r>
          </a:p>
        </p:txBody>
      </p:sp>
      <p:sp>
        <p:nvSpPr>
          <p:cNvPr id="6" name="Text Placeholder 5">
            <a:extLst>
              <a:ext uri="{FF2B5EF4-FFF2-40B4-BE49-F238E27FC236}">
                <a16:creationId xmlns:a16="http://schemas.microsoft.com/office/drawing/2014/main" id="{B6B24E28-4838-58C6-5E36-153ED5E19F51}"/>
              </a:ext>
            </a:extLst>
          </p:cNvPr>
          <p:cNvSpPr>
            <a:spLocks noGrp="1"/>
          </p:cNvSpPr>
          <p:nvPr>
            <p:ph type="body" sz="quarter" idx="4294967295"/>
          </p:nvPr>
        </p:nvSpPr>
        <p:spPr>
          <a:xfrm>
            <a:off x="3970890" y="2948637"/>
            <a:ext cx="4058115" cy="3113687"/>
          </a:xfrm>
        </p:spPr>
        <p:txBody>
          <a:bodyPr>
            <a:normAutofit/>
          </a:bodyPr>
          <a:lstStyle/>
          <a:p>
            <a:pPr marL="71438" indent="0">
              <a:buNone/>
            </a:pPr>
            <a:r>
              <a:rPr lang="fi-FI" sz="1600" b="1"/>
              <a:t>Opettaja</a:t>
            </a:r>
          </a:p>
          <a:p>
            <a:pPr>
              <a:spcBef>
                <a:spcPts val="200"/>
              </a:spcBef>
            </a:pPr>
            <a:r>
              <a:rPr lang="fi-FI" sz="1600"/>
              <a:t>varmistaa, että kyseessä on ensimmäinen kiusaamistilanne osapuolten välillä. </a:t>
            </a:r>
          </a:p>
          <a:p>
            <a:r>
              <a:rPr lang="fi-FI" sz="1600"/>
              <a:t>kuulee osapuolia, sovittelee kiusaamista yhdessä osapuolten kanssa ja on yhteydessä huoltajiin.</a:t>
            </a:r>
          </a:p>
          <a:p>
            <a:r>
              <a:rPr lang="fi-FI" sz="1600"/>
              <a:t>käyttää tarvittaessa koulun kurinpito­toimia. </a:t>
            </a:r>
          </a:p>
          <a:p>
            <a:r>
              <a:rPr lang="fi-FI" sz="1600"/>
              <a:t>konsultoi tarvittaessa opiskeluhuoltoa molemmat osapuolet huomioiden.</a:t>
            </a:r>
          </a:p>
          <a:p>
            <a:r>
              <a:rPr lang="fi-FI" sz="1600"/>
              <a:t>tekee kirjaukset Wilmaan koulukohtaisen ohjeistuksen mukaisesti. </a:t>
            </a:r>
          </a:p>
        </p:txBody>
      </p:sp>
      <p:sp>
        <p:nvSpPr>
          <p:cNvPr id="22" name="Rectangle 21">
            <a:extLst>
              <a:ext uri="{FF2B5EF4-FFF2-40B4-BE49-F238E27FC236}">
                <a16:creationId xmlns:a16="http://schemas.microsoft.com/office/drawing/2014/main" id="{A3198038-9903-DD34-F664-36D5B5568F81}"/>
              </a:ext>
              <a:ext uri="{C183D7F6-B498-43B3-948B-1728B52AA6E4}">
                <adec:decorative xmlns:adec="http://schemas.microsoft.com/office/drawing/2017/decorative" val="1"/>
              </a:ext>
            </a:extLst>
          </p:cNvPr>
          <p:cNvSpPr/>
          <p:nvPr/>
        </p:nvSpPr>
        <p:spPr>
          <a:xfrm>
            <a:off x="8465656" y="2365115"/>
            <a:ext cx="1655999" cy="43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TextBox 18">
            <a:extLst>
              <a:ext uri="{FF2B5EF4-FFF2-40B4-BE49-F238E27FC236}">
                <a16:creationId xmlns:a16="http://schemas.microsoft.com/office/drawing/2014/main" id="{E856D39C-1AFE-9419-A0B2-480238AC5213}"/>
              </a:ext>
            </a:extLst>
          </p:cNvPr>
          <p:cNvSpPr txBox="1"/>
          <p:nvPr/>
        </p:nvSpPr>
        <p:spPr>
          <a:xfrm>
            <a:off x="8519641" y="2387879"/>
            <a:ext cx="1459823" cy="400110"/>
          </a:xfrm>
          <a:prstGeom prst="rect">
            <a:avLst/>
          </a:prstGeom>
          <a:noFill/>
        </p:spPr>
        <p:txBody>
          <a:bodyPr wrap="none" rtlCol="0">
            <a:spAutoFit/>
          </a:bodyPr>
          <a:lstStyle/>
          <a:p>
            <a:r>
              <a:rPr lang="fi-FI" sz="2000" b="1">
                <a:solidFill>
                  <a:schemeClr val="bg1"/>
                </a:solidFill>
                <a:latin typeface="Calibri" panose="020F0502020204030204" pitchFamily="34" charset="0"/>
                <a:cs typeface="Calibri" panose="020F0502020204030204" pitchFamily="34" charset="0"/>
              </a:rPr>
              <a:t>Seuraamme</a:t>
            </a:r>
          </a:p>
        </p:txBody>
      </p:sp>
      <p:sp>
        <p:nvSpPr>
          <p:cNvPr id="7" name="Text Placeholder 6">
            <a:extLst>
              <a:ext uri="{FF2B5EF4-FFF2-40B4-BE49-F238E27FC236}">
                <a16:creationId xmlns:a16="http://schemas.microsoft.com/office/drawing/2014/main" id="{9273BBE5-B211-03AA-E88C-C4A9C6082925}"/>
              </a:ext>
            </a:extLst>
          </p:cNvPr>
          <p:cNvSpPr>
            <a:spLocks noGrp="1"/>
          </p:cNvSpPr>
          <p:nvPr>
            <p:ph type="body" sz="quarter" idx="4294967295"/>
          </p:nvPr>
        </p:nvSpPr>
        <p:spPr>
          <a:xfrm>
            <a:off x="8489076" y="2948637"/>
            <a:ext cx="2778125" cy="3058624"/>
          </a:xfrm>
        </p:spPr>
        <p:txBody>
          <a:bodyPr>
            <a:normAutofit/>
          </a:bodyPr>
          <a:lstStyle/>
          <a:p>
            <a:r>
              <a:rPr lang="fi-FI" sz="1600"/>
              <a:t>Opettaja huolehtii yhdessä osa­puolten ja huoltajien kanssa seurannasta. </a:t>
            </a:r>
          </a:p>
          <a:p>
            <a:r>
              <a:rPr lang="fi-FI" sz="1600"/>
              <a:t>Osapuolia tuetaan ennen kaikkea </a:t>
            </a:r>
            <a:r>
              <a:rPr lang="fi-FI" sz="1600" b="1"/>
              <a:t>pedagogisin keinoin.</a:t>
            </a:r>
          </a:p>
          <a:p>
            <a:r>
              <a:rPr lang="fi-FI" sz="1600"/>
              <a:t>Mikäli kiusaaminen jatkuu, reagoidaan siihen viipymättä, ja selvittely siirtyy seuraavalle tasolle.</a:t>
            </a:r>
          </a:p>
        </p:txBody>
      </p:sp>
      <p:pic>
        <p:nvPicPr>
          <p:cNvPr id="58" name="Graphic 57">
            <a:extLst>
              <a:ext uri="{FF2B5EF4-FFF2-40B4-BE49-F238E27FC236}">
                <a16:creationId xmlns:a16="http://schemas.microsoft.com/office/drawing/2014/main" id="{85FB30FA-9A9A-1682-11D8-B289B5A895B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4025"/>
          <a:stretch>
            <a:fillRect/>
          </a:stretch>
        </p:blipFill>
        <p:spPr>
          <a:xfrm>
            <a:off x="10232696" y="2336078"/>
            <a:ext cx="938429" cy="426720"/>
          </a:xfrm>
          <a:prstGeom prst="rect">
            <a:avLst/>
          </a:prstGeom>
        </p:spPr>
      </p:pic>
      <p:pic>
        <p:nvPicPr>
          <p:cNvPr id="59" name="Graphic 58">
            <a:extLst>
              <a:ext uri="{FF2B5EF4-FFF2-40B4-BE49-F238E27FC236}">
                <a16:creationId xmlns:a16="http://schemas.microsoft.com/office/drawing/2014/main" id="{097D8CE8-C974-3C14-27CF-291B04F13E2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4025"/>
          <a:stretch>
            <a:fillRect/>
          </a:stretch>
        </p:blipFill>
        <p:spPr>
          <a:xfrm>
            <a:off x="2555411" y="2336078"/>
            <a:ext cx="938429" cy="426720"/>
          </a:xfrm>
          <a:prstGeom prst="rect">
            <a:avLst/>
          </a:prstGeom>
        </p:spPr>
      </p:pic>
      <p:pic>
        <p:nvPicPr>
          <p:cNvPr id="60" name="Graphic 59">
            <a:extLst>
              <a:ext uri="{FF2B5EF4-FFF2-40B4-BE49-F238E27FC236}">
                <a16:creationId xmlns:a16="http://schemas.microsoft.com/office/drawing/2014/main" id="{DF2ACD75-0920-0A13-BC59-54D9488A535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4025"/>
          <a:stretch>
            <a:fillRect/>
          </a:stretch>
        </p:blipFill>
        <p:spPr>
          <a:xfrm>
            <a:off x="6057445" y="2336078"/>
            <a:ext cx="938429" cy="426720"/>
          </a:xfrm>
          <a:prstGeom prst="rect">
            <a:avLst/>
          </a:prstGeom>
        </p:spPr>
      </p:pic>
      <p:pic>
        <p:nvPicPr>
          <p:cNvPr id="2" name="Kuva 8">
            <a:extLst>
              <a:ext uri="{FF2B5EF4-FFF2-40B4-BE49-F238E27FC236}">
                <a16:creationId xmlns:a16="http://schemas.microsoft.com/office/drawing/2014/main" id="{ACD7DC33-F004-E96B-B229-EFD771C0C42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r="50000" b="1515"/>
          <a:stretch>
            <a:fillRect/>
          </a:stretch>
        </p:blipFill>
        <p:spPr>
          <a:xfrm>
            <a:off x="11849021" y="0"/>
            <a:ext cx="342979" cy="6857999"/>
          </a:xfrm>
          <a:prstGeom prst="rect">
            <a:avLst/>
          </a:prstGeom>
        </p:spPr>
      </p:pic>
      <p:sp>
        <p:nvSpPr>
          <p:cNvPr id="3" name="Slide Number Placeholder 2">
            <a:extLst>
              <a:ext uri="{FF2B5EF4-FFF2-40B4-BE49-F238E27FC236}">
                <a16:creationId xmlns:a16="http://schemas.microsoft.com/office/drawing/2014/main" id="{C1587F90-64FB-B5F3-D48A-0A703476720B}"/>
              </a:ext>
            </a:extLst>
          </p:cNvPr>
          <p:cNvSpPr>
            <a:spLocks noGrp="1"/>
          </p:cNvSpPr>
          <p:nvPr>
            <p:ph type="sldNum" sz="quarter" idx="10"/>
          </p:nvPr>
        </p:nvSpPr>
        <p:spPr/>
        <p:txBody>
          <a:bodyPr/>
          <a:lstStyle/>
          <a:p>
            <a:fld id="{F2DFAC8A-11BF-1F4B-A581-9DDA2B8E9479}" type="slidenum">
              <a:rPr lang="fi-FI" smtClean="0"/>
              <a:t>15</a:t>
            </a:fld>
            <a:endParaRPr lang="fi-FI"/>
          </a:p>
        </p:txBody>
      </p:sp>
    </p:spTree>
    <p:extLst>
      <p:ext uri="{BB962C8B-B14F-4D97-AF65-F5344CB8AC3E}">
        <p14:creationId xmlns:p14="http://schemas.microsoft.com/office/powerpoint/2010/main" val="3457239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3A2B6-6C87-7FFD-0EEA-4B19C97E3049}"/>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A34265FB-88B9-B4D4-DAD2-A1155969314C}"/>
              </a:ext>
            </a:extLst>
          </p:cNvPr>
          <p:cNvSpPr>
            <a:spLocks noGrp="1"/>
          </p:cNvSpPr>
          <p:nvPr>
            <p:ph type="title"/>
          </p:nvPr>
        </p:nvSpPr>
        <p:spPr>
          <a:xfrm>
            <a:off x="648443" y="540000"/>
            <a:ext cx="10103063" cy="516431"/>
          </a:xfrm>
        </p:spPr>
        <p:txBody>
          <a:bodyPr/>
          <a:lstStyle/>
          <a:p>
            <a:r>
              <a:rPr lang="fi-FI"/>
              <a:t>2. Kiusaaminen jatkuu tai tulee tietoon viiveellä</a:t>
            </a:r>
          </a:p>
        </p:txBody>
      </p:sp>
      <p:sp>
        <p:nvSpPr>
          <p:cNvPr id="14" name="Text Placeholder 13">
            <a:extLst>
              <a:ext uri="{FF2B5EF4-FFF2-40B4-BE49-F238E27FC236}">
                <a16:creationId xmlns:a16="http://schemas.microsoft.com/office/drawing/2014/main" id="{6CA456B3-1A19-7029-D627-6DD96A1AEB63}"/>
              </a:ext>
            </a:extLst>
          </p:cNvPr>
          <p:cNvSpPr>
            <a:spLocks noGrp="1"/>
          </p:cNvSpPr>
          <p:nvPr>
            <p:ph type="body" sz="quarter" idx="15"/>
          </p:nvPr>
        </p:nvSpPr>
        <p:spPr>
          <a:xfrm>
            <a:off x="647700" y="1174750"/>
            <a:ext cx="5406845" cy="984000"/>
          </a:xfrm>
        </p:spPr>
        <p:txBody>
          <a:bodyPr/>
          <a:lstStyle/>
          <a:p>
            <a:r>
              <a:rPr lang="fi-FI" b="1"/>
              <a:t>Polku tilanteisiin, joissa</a:t>
            </a:r>
          </a:p>
          <a:p>
            <a:pPr marL="288000" indent="-179388">
              <a:spcBef>
                <a:spcPts val="400"/>
              </a:spcBef>
              <a:buFont typeface="Arial" panose="020B0604020202020204" pitchFamily="34" charset="0"/>
              <a:buChar char="•"/>
            </a:pPr>
            <a:r>
              <a:rPr lang="fi-FI" sz="1600"/>
              <a:t>kiusaaminen ei ole loppunut tai </a:t>
            </a:r>
          </a:p>
          <a:p>
            <a:pPr marL="288000" indent="-179388">
              <a:spcBef>
                <a:spcPts val="400"/>
              </a:spcBef>
              <a:buFont typeface="Arial" panose="020B0604020202020204" pitchFamily="34" charset="0"/>
              <a:buChar char="•"/>
            </a:pPr>
            <a:r>
              <a:rPr lang="fi-FI" sz="1600"/>
              <a:t>havaitaan vasta, kun kiusaaminen on jatkunut pitkään.</a:t>
            </a:r>
          </a:p>
        </p:txBody>
      </p:sp>
      <p:sp>
        <p:nvSpPr>
          <p:cNvPr id="52" name="Rectangle 51">
            <a:extLst>
              <a:ext uri="{FF2B5EF4-FFF2-40B4-BE49-F238E27FC236}">
                <a16:creationId xmlns:a16="http://schemas.microsoft.com/office/drawing/2014/main" id="{7095F6FA-1F4E-4F1E-A14B-83B0169316BC}"/>
              </a:ext>
              <a:ext uri="{C183D7F6-B498-43B3-948B-1728B52AA6E4}">
                <adec:decorative xmlns:adec="http://schemas.microsoft.com/office/drawing/2017/decorative" val="1"/>
              </a:ext>
            </a:extLst>
          </p:cNvPr>
          <p:cNvSpPr/>
          <p:nvPr/>
        </p:nvSpPr>
        <p:spPr>
          <a:xfrm>
            <a:off x="8693334" y="2801435"/>
            <a:ext cx="2803901" cy="3420000"/>
          </a:xfrm>
          <a:prstGeom prst="rect">
            <a:avLst/>
          </a:prstGeom>
          <a:noFill/>
          <a:ln w="22225">
            <a:solidFill>
              <a:schemeClr val="tx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CBAA9D0B-1D56-B854-6338-2C5CB1BCEA73}"/>
              </a:ext>
              <a:ext uri="{C183D7F6-B498-43B3-948B-1728B52AA6E4}">
                <adec:decorative xmlns:adec="http://schemas.microsoft.com/office/drawing/2017/decorative" val="1"/>
              </a:ext>
            </a:extLst>
          </p:cNvPr>
          <p:cNvSpPr/>
          <p:nvPr/>
        </p:nvSpPr>
        <p:spPr>
          <a:xfrm>
            <a:off x="804301" y="2365115"/>
            <a:ext cx="1655999" cy="432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xtBox 7">
            <a:extLst>
              <a:ext uri="{FF2B5EF4-FFF2-40B4-BE49-F238E27FC236}">
                <a16:creationId xmlns:a16="http://schemas.microsoft.com/office/drawing/2014/main" id="{8B47C48C-608B-32C3-2EA4-E2C61BF0B7B5}"/>
              </a:ext>
            </a:extLst>
          </p:cNvPr>
          <p:cNvSpPr txBox="1"/>
          <p:nvPr/>
        </p:nvSpPr>
        <p:spPr>
          <a:xfrm>
            <a:off x="867413" y="2387879"/>
            <a:ext cx="1390124" cy="369332"/>
          </a:xfrm>
          <a:prstGeom prst="rect">
            <a:avLst/>
          </a:prstGeom>
          <a:noFill/>
        </p:spPr>
        <p:txBody>
          <a:bodyPr wrap="none" rtlCol="0">
            <a:spAutoFit/>
          </a:bodyPr>
          <a:lstStyle/>
          <a:p>
            <a:r>
              <a:rPr lang="fi-FI" b="1">
                <a:solidFill>
                  <a:schemeClr val="accent6"/>
                </a:solidFill>
                <a:latin typeface="Calibri" panose="020F0502020204030204" pitchFamily="34" charset="0"/>
                <a:cs typeface="Calibri" panose="020F0502020204030204" pitchFamily="34" charset="0"/>
              </a:rPr>
              <a:t>PUUTUMME</a:t>
            </a:r>
            <a:endParaRPr lang="fi-FI" b="1" cap="all">
              <a:solidFill>
                <a:schemeClr val="accent6"/>
              </a:solidFill>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931889D3-EEBA-6145-2047-1CC482177E37}"/>
              </a:ext>
            </a:extLst>
          </p:cNvPr>
          <p:cNvSpPr>
            <a:spLocks noGrp="1"/>
          </p:cNvSpPr>
          <p:nvPr>
            <p:ph type="body" sz="quarter" idx="4294967295"/>
          </p:nvPr>
        </p:nvSpPr>
        <p:spPr>
          <a:xfrm>
            <a:off x="808037" y="2992149"/>
            <a:ext cx="2924592" cy="3113687"/>
          </a:xfrm>
        </p:spPr>
        <p:txBody>
          <a:bodyPr wrap="square">
            <a:noAutofit/>
          </a:bodyPr>
          <a:lstStyle/>
          <a:p>
            <a:pPr lvl="0"/>
            <a:r>
              <a:rPr lang="en-US" sz="1400" err="1">
                <a:ea typeface="+mn-lt"/>
                <a:cs typeface="+mn-lt"/>
              </a:rPr>
              <a:t>Tiedon saanut koulun työntekijä puuttuu kiusaamiseen ja tiedottaa tapauksesta osapuolten opettajia. </a:t>
            </a:r>
          </a:p>
          <a:p>
            <a:pPr lvl="0"/>
            <a:r>
              <a:rPr lang="en-US" sz="1400" err="1">
                <a:ea typeface="+mn-lt"/>
                <a:cs typeface="+mn-lt"/>
              </a:rPr>
              <a:t>Opettaja toteaa kiusaamisen jatkuneen ja ohjaa asian koulun kiusaamista käsittelevälle työ­ryhmälle sekä tiedottaa siitä huoltajia. Lisäksi opettaja tekee aktiivista yhteistyötä työryhmän kanssa. </a:t>
            </a:r>
          </a:p>
          <a:p>
            <a:pPr lvl="0"/>
            <a:r>
              <a:rPr lang="en-US" sz="1400" err="1">
                <a:ea typeface="+mn-lt"/>
                <a:cs typeface="+mn-lt"/>
              </a:rPr>
              <a:t>Jos opettaja saa tiedon vapaa-ajalla tapahtuneesta kiusaami­sesta, hän ottaa yhteyttä huoltajiin. Ks. dia 17. </a:t>
            </a:r>
          </a:p>
        </p:txBody>
      </p:sp>
      <p:sp>
        <p:nvSpPr>
          <p:cNvPr id="21" name="Rectangle 20">
            <a:extLst>
              <a:ext uri="{FF2B5EF4-FFF2-40B4-BE49-F238E27FC236}">
                <a16:creationId xmlns:a16="http://schemas.microsoft.com/office/drawing/2014/main" id="{2374553A-B500-D636-B198-30EBA4BBB913}"/>
              </a:ext>
              <a:ext uri="{C183D7F6-B498-43B3-948B-1728B52AA6E4}">
                <adec:decorative xmlns:adec="http://schemas.microsoft.com/office/drawing/2017/decorative" val="1"/>
              </a:ext>
            </a:extLst>
          </p:cNvPr>
          <p:cNvSpPr/>
          <p:nvPr/>
        </p:nvSpPr>
        <p:spPr>
          <a:xfrm>
            <a:off x="3962237" y="2365115"/>
            <a:ext cx="1976911" cy="432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TextBox 16">
            <a:extLst>
              <a:ext uri="{FF2B5EF4-FFF2-40B4-BE49-F238E27FC236}">
                <a16:creationId xmlns:a16="http://schemas.microsoft.com/office/drawing/2014/main" id="{65AD4704-1923-DE4E-92F7-A0592A6446FB}"/>
              </a:ext>
            </a:extLst>
          </p:cNvPr>
          <p:cNvSpPr txBox="1"/>
          <p:nvPr/>
        </p:nvSpPr>
        <p:spPr>
          <a:xfrm>
            <a:off x="4022776" y="2387879"/>
            <a:ext cx="1434111" cy="369332"/>
          </a:xfrm>
          <a:prstGeom prst="rect">
            <a:avLst/>
          </a:prstGeom>
          <a:noFill/>
        </p:spPr>
        <p:txBody>
          <a:bodyPr wrap="none" rtlCol="0">
            <a:spAutoFit/>
          </a:bodyPr>
          <a:lstStyle/>
          <a:p>
            <a:r>
              <a:rPr lang="fi-FI" b="1">
                <a:solidFill>
                  <a:schemeClr val="accent6"/>
                </a:solidFill>
                <a:latin typeface="Calibri" panose="020F0502020204030204" pitchFamily="34" charset="0"/>
                <a:cs typeface="Calibri" panose="020F0502020204030204" pitchFamily="34" charset="0"/>
              </a:rPr>
              <a:t>SELVITÄMME</a:t>
            </a:r>
          </a:p>
        </p:txBody>
      </p:sp>
      <p:sp>
        <p:nvSpPr>
          <p:cNvPr id="6" name="Text Placeholder 5">
            <a:extLst>
              <a:ext uri="{FF2B5EF4-FFF2-40B4-BE49-F238E27FC236}">
                <a16:creationId xmlns:a16="http://schemas.microsoft.com/office/drawing/2014/main" id="{4B23790E-68EF-20C0-F925-CD2BE496526B}"/>
              </a:ext>
            </a:extLst>
          </p:cNvPr>
          <p:cNvSpPr>
            <a:spLocks noGrp="1"/>
          </p:cNvSpPr>
          <p:nvPr>
            <p:ph type="body" sz="quarter" idx="4294967295"/>
          </p:nvPr>
        </p:nvSpPr>
        <p:spPr>
          <a:xfrm>
            <a:off x="3963398" y="2948637"/>
            <a:ext cx="4505445" cy="3272798"/>
          </a:xfrm>
        </p:spPr>
        <p:txBody>
          <a:bodyPr>
            <a:noAutofit/>
          </a:bodyPr>
          <a:lstStyle/>
          <a:p>
            <a:pPr marL="72000" indent="0">
              <a:buNone/>
            </a:pPr>
            <a:r>
              <a:rPr lang="fi-FI" sz="1400" b="1"/>
              <a:t>Koulun kiusaamista käsittelevä työryhmä</a:t>
            </a:r>
          </a:p>
          <a:p>
            <a:pPr>
              <a:spcBef>
                <a:spcPts val="200"/>
              </a:spcBef>
            </a:pPr>
            <a:r>
              <a:rPr lang="fi-FI" sz="1400"/>
              <a:t>kuulee osapuolia, selvittää kokonaiskuvaa, tiedottaa ja tekee tiivistä yhteistyötä huoltajien kanssa.</a:t>
            </a:r>
          </a:p>
          <a:p>
            <a:pPr>
              <a:spcBef>
                <a:spcPts val="200"/>
              </a:spcBef>
            </a:pPr>
            <a:r>
              <a:rPr lang="fi-FI" sz="1400"/>
              <a:t>konsultoi opiskeluhuoltoa ja tarvittaessa</a:t>
            </a:r>
          </a:p>
          <a:p>
            <a:pPr marL="360000" indent="-180000">
              <a:spcBef>
                <a:spcPts val="200"/>
              </a:spcBef>
              <a:buSzPct val="70000"/>
              <a:buFont typeface="Courier New" panose="02070309020205020404" pitchFamily="49" charset="0"/>
              <a:buChar char="o"/>
            </a:pPr>
            <a:r>
              <a:rPr lang="fi-FI" sz="1400"/>
              <a:t>poliisin ennaltaestävää toimintaryhmää (EEET-ryhmää) – Ankkuri-toiminta käynnistyy tarpeen mukaan. </a:t>
            </a:r>
          </a:p>
          <a:p>
            <a:pPr marL="360000" indent="-180000">
              <a:spcBef>
                <a:spcPts val="200"/>
              </a:spcBef>
              <a:buSzPct val="70000"/>
              <a:buFont typeface="Courier New" panose="02070309020205020404" pitchFamily="49" charset="0"/>
              <a:buChar char="o"/>
            </a:pPr>
            <a:r>
              <a:rPr lang="fi-FI" sz="1400"/>
              <a:t>oppilaan omaa sosiaalityöntekijää tai lasten­suojelu­päivystystä.</a:t>
            </a:r>
          </a:p>
          <a:p>
            <a:pPr>
              <a:spcBef>
                <a:spcPts val="200"/>
              </a:spcBef>
            </a:pPr>
            <a:r>
              <a:rPr lang="fi-FI" sz="1400"/>
              <a:t>sovittelee kiusaamista osapuolten kanssa yhteisessä tapaamisessa – kutsutaan mukaan huoltajat. </a:t>
            </a:r>
          </a:p>
          <a:p>
            <a:pPr>
              <a:spcBef>
                <a:spcPts val="200"/>
              </a:spcBef>
            </a:pPr>
            <a:r>
              <a:rPr lang="fi-FI" sz="1400"/>
              <a:t>jatko-ohjaa Pirkanmaan sovittelu­toimistoon tarpeen mukaan. </a:t>
            </a:r>
          </a:p>
          <a:p>
            <a:pPr>
              <a:spcBef>
                <a:spcPts val="200"/>
              </a:spcBef>
            </a:pPr>
            <a:r>
              <a:rPr lang="fi-FI" sz="1400"/>
              <a:t>tekee Wilma-kirjaukset koulukohtaisen ohjeistuksen mukaisesti.</a:t>
            </a:r>
          </a:p>
          <a:p>
            <a:pPr>
              <a:spcBef>
                <a:spcPts val="200"/>
              </a:spcBef>
            </a:pPr>
            <a:r>
              <a:rPr lang="fi-FI" sz="1400"/>
              <a:t>Opettaja tai rehtori harkitsee kurinpitotoimien käyttöä.</a:t>
            </a:r>
          </a:p>
        </p:txBody>
      </p:sp>
      <p:sp>
        <p:nvSpPr>
          <p:cNvPr id="22" name="Rectangle 21">
            <a:extLst>
              <a:ext uri="{FF2B5EF4-FFF2-40B4-BE49-F238E27FC236}">
                <a16:creationId xmlns:a16="http://schemas.microsoft.com/office/drawing/2014/main" id="{95C9E463-D3AB-DBE1-C6C7-E9EB34B82493}"/>
              </a:ext>
              <a:ext uri="{C183D7F6-B498-43B3-948B-1728B52AA6E4}">
                <adec:decorative xmlns:adec="http://schemas.microsoft.com/office/drawing/2017/decorative" val="1"/>
              </a:ext>
            </a:extLst>
          </p:cNvPr>
          <p:cNvSpPr/>
          <p:nvPr/>
        </p:nvSpPr>
        <p:spPr>
          <a:xfrm>
            <a:off x="8689600" y="2365115"/>
            <a:ext cx="1655999" cy="432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TextBox 18">
            <a:extLst>
              <a:ext uri="{FF2B5EF4-FFF2-40B4-BE49-F238E27FC236}">
                <a16:creationId xmlns:a16="http://schemas.microsoft.com/office/drawing/2014/main" id="{D9A651C5-2225-E808-11E6-6A90C201BE08}"/>
              </a:ext>
            </a:extLst>
          </p:cNvPr>
          <p:cNvSpPr txBox="1"/>
          <p:nvPr/>
        </p:nvSpPr>
        <p:spPr>
          <a:xfrm>
            <a:off x="8734793" y="2387879"/>
            <a:ext cx="1481496" cy="369332"/>
          </a:xfrm>
          <a:prstGeom prst="rect">
            <a:avLst/>
          </a:prstGeom>
          <a:noFill/>
        </p:spPr>
        <p:txBody>
          <a:bodyPr wrap="none" rtlCol="0">
            <a:spAutoFit/>
          </a:bodyPr>
          <a:lstStyle/>
          <a:p>
            <a:r>
              <a:rPr lang="fi-FI" b="1">
                <a:solidFill>
                  <a:schemeClr val="accent6"/>
                </a:solidFill>
                <a:latin typeface="Calibri" panose="020F0502020204030204" pitchFamily="34" charset="0"/>
                <a:cs typeface="Calibri" panose="020F0502020204030204" pitchFamily="34" charset="0"/>
              </a:rPr>
              <a:t>SEURAAMME</a:t>
            </a:r>
          </a:p>
        </p:txBody>
      </p:sp>
      <p:sp>
        <p:nvSpPr>
          <p:cNvPr id="7" name="Text Placeholder 6">
            <a:extLst>
              <a:ext uri="{FF2B5EF4-FFF2-40B4-BE49-F238E27FC236}">
                <a16:creationId xmlns:a16="http://schemas.microsoft.com/office/drawing/2014/main" id="{17D851EA-DE66-D376-2A78-7A2A65583022}"/>
              </a:ext>
            </a:extLst>
          </p:cNvPr>
          <p:cNvSpPr>
            <a:spLocks noGrp="1"/>
          </p:cNvSpPr>
          <p:nvPr>
            <p:ph type="body" sz="quarter" idx="4294967295"/>
          </p:nvPr>
        </p:nvSpPr>
        <p:spPr>
          <a:xfrm>
            <a:off x="8704228" y="2948636"/>
            <a:ext cx="2793007" cy="3271189"/>
          </a:xfrm>
        </p:spPr>
        <p:txBody>
          <a:bodyPr>
            <a:noAutofit/>
          </a:bodyPr>
          <a:lstStyle/>
          <a:p>
            <a:r>
              <a:rPr lang="fi-FI" sz="1400"/>
              <a:t>Työryhmä huolehtii yhdessä opettajan, osapuolten ja huoltajien kanssa seurannasta.</a:t>
            </a:r>
          </a:p>
          <a:p>
            <a:r>
              <a:rPr lang="fi-FI" sz="1400"/>
              <a:t>Osapuolille tarjotaan opiskelu­huollon tukea turvallisuuden tunteen palauttamiseksi ja tilanteen uusiutumisen ehkäisemiseksi. Huomioidaan tapahtuneen vaikutukset myös koko koulu­yhteisöön (yhteisöllinen jälkihoito).  </a:t>
            </a:r>
          </a:p>
          <a:p>
            <a:r>
              <a:rPr lang="fi-FI" sz="1400"/>
              <a:t>Mikäli kiusaaminen jatkuu, reagoidaan siihen viipymättä, </a:t>
            </a:r>
            <a:br>
              <a:rPr lang="fi-FI" sz="1400"/>
            </a:br>
            <a:r>
              <a:rPr lang="fi-FI" sz="1400"/>
              <a:t>ja selvittely siirtyy seuraavalle tasolle.  </a:t>
            </a:r>
          </a:p>
        </p:txBody>
      </p:sp>
      <p:sp>
        <p:nvSpPr>
          <p:cNvPr id="51" name="Rectangle 50">
            <a:extLst>
              <a:ext uri="{FF2B5EF4-FFF2-40B4-BE49-F238E27FC236}">
                <a16:creationId xmlns:a16="http://schemas.microsoft.com/office/drawing/2014/main" id="{B992ED07-66B0-9224-127E-3FE3F1BA5FF5}"/>
              </a:ext>
              <a:ext uri="{C183D7F6-B498-43B3-948B-1728B52AA6E4}">
                <adec:decorative xmlns:adec="http://schemas.microsoft.com/office/drawing/2017/decorative" val="1"/>
              </a:ext>
            </a:extLst>
          </p:cNvPr>
          <p:cNvSpPr/>
          <p:nvPr/>
        </p:nvSpPr>
        <p:spPr>
          <a:xfrm>
            <a:off x="3965971" y="2801435"/>
            <a:ext cx="4502872" cy="3420000"/>
          </a:xfrm>
          <a:prstGeom prst="rect">
            <a:avLst/>
          </a:prstGeom>
          <a:noFill/>
          <a:ln w="22225">
            <a:solidFill>
              <a:schemeClr val="tx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4" name="Rectangle 43">
            <a:extLst>
              <a:ext uri="{FF2B5EF4-FFF2-40B4-BE49-F238E27FC236}">
                <a16:creationId xmlns:a16="http://schemas.microsoft.com/office/drawing/2014/main" id="{74F97F64-B538-733A-CACF-CC5CCB6F8C16}"/>
              </a:ext>
              <a:ext uri="{C183D7F6-B498-43B3-948B-1728B52AA6E4}">
                <adec:decorative xmlns:adec="http://schemas.microsoft.com/office/drawing/2017/decorative" val="1"/>
              </a:ext>
            </a:extLst>
          </p:cNvPr>
          <p:cNvSpPr/>
          <p:nvPr/>
        </p:nvSpPr>
        <p:spPr>
          <a:xfrm>
            <a:off x="808035" y="2801435"/>
            <a:ext cx="2935487" cy="3420000"/>
          </a:xfrm>
          <a:prstGeom prst="rect">
            <a:avLst/>
          </a:prstGeom>
          <a:noFill/>
          <a:ln w="22225">
            <a:solidFill>
              <a:schemeClr val="tx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43" name="Graphic 42">
            <a:extLst>
              <a:ext uri="{FF2B5EF4-FFF2-40B4-BE49-F238E27FC236}">
                <a16:creationId xmlns:a16="http://schemas.microsoft.com/office/drawing/2014/main" id="{631A5EB4-6673-3DBE-9460-7369DE13D86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4025"/>
          <a:stretch>
            <a:fillRect/>
          </a:stretch>
        </p:blipFill>
        <p:spPr>
          <a:xfrm>
            <a:off x="10447848" y="2336078"/>
            <a:ext cx="938429" cy="426720"/>
          </a:xfrm>
          <a:prstGeom prst="rect">
            <a:avLst/>
          </a:prstGeom>
        </p:spPr>
      </p:pic>
      <p:pic>
        <p:nvPicPr>
          <p:cNvPr id="53" name="Graphic 52">
            <a:extLst>
              <a:ext uri="{FF2B5EF4-FFF2-40B4-BE49-F238E27FC236}">
                <a16:creationId xmlns:a16="http://schemas.microsoft.com/office/drawing/2014/main" id="{6744DD45-9955-ECDC-35D0-AEB2E88F919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4025"/>
          <a:stretch>
            <a:fillRect/>
          </a:stretch>
        </p:blipFill>
        <p:spPr>
          <a:xfrm>
            <a:off x="2555411" y="2336078"/>
            <a:ext cx="938429" cy="426720"/>
          </a:xfrm>
          <a:prstGeom prst="rect">
            <a:avLst/>
          </a:prstGeom>
        </p:spPr>
      </p:pic>
      <p:pic>
        <p:nvPicPr>
          <p:cNvPr id="54" name="Graphic 53">
            <a:extLst>
              <a:ext uri="{FF2B5EF4-FFF2-40B4-BE49-F238E27FC236}">
                <a16:creationId xmlns:a16="http://schemas.microsoft.com/office/drawing/2014/main" id="{EFC52E47-59E4-0F6D-A631-179C831339B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4025"/>
          <a:stretch>
            <a:fillRect/>
          </a:stretch>
        </p:blipFill>
        <p:spPr>
          <a:xfrm>
            <a:off x="6058627" y="2336078"/>
            <a:ext cx="938429" cy="426720"/>
          </a:xfrm>
          <a:prstGeom prst="rect">
            <a:avLst/>
          </a:prstGeom>
        </p:spPr>
      </p:pic>
      <p:pic>
        <p:nvPicPr>
          <p:cNvPr id="2" name="Kuva 8">
            <a:extLst>
              <a:ext uri="{FF2B5EF4-FFF2-40B4-BE49-F238E27FC236}">
                <a16:creationId xmlns:a16="http://schemas.microsoft.com/office/drawing/2014/main" id="{28501CCF-9D98-32DA-3DA5-35BDC5C23BA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r="50000" b="1515"/>
          <a:stretch>
            <a:fillRect/>
          </a:stretch>
        </p:blipFill>
        <p:spPr>
          <a:xfrm>
            <a:off x="11849021" y="0"/>
            <a:ext cx="342979" cy="6857999"/>
          </a:xfrm>
          <a:prstGeom prst="rect">
            <a:avLst/>
          </a:prstGeom>
        </p:spPr>
      </p:pic>
      <p:sp>
        <p:nvSpPr>
          <p:cNvPr id="3" name="Slide Number Placeholder 2">
            <a:extLst>
              <a:ext uri="{FF2B5EF4-FFF2-40B4-BE49-F238E27FC236}">
                <a16:creationId xmlns:a16="http://schemas.microsoft.com/office/drawing/2014/main" id="{D88B9872-CDB7-6D7E-02B5-1741636FCDBF}"/>
              </a:ext>
            </a:extLst>
          </p:cNvPr>
          <p:cNvSpPr>
            <a:spLocks noGrp="1"/>
          </p:cNvSpPr>
          <p:nvPr>
            <p:ph type="sldNum" sz="quarter" idx="10"/>
          </p:nvPr>
        </p:nvSpPr>
        <p:spPr/>
        <p:txBody>
          <a:bodyPr/>
          <a:lstStyle/>
          <a:p>
            <a:fld id="{F2DFAC8A-11BF-1F4B-A581-9DDA2B8E9479}" type="slidenum">
              <a:rPr lang="fi-FI" smtClean="0"/>
              <a:t>16</a:t>
            </a:fld>
            <a:endParaRPr lang="fi-FI"/>
          </a:p>
        </p:txBody>
      </p:sp>
    </p:spTree>
    <p:extLst>
      <p:ext uri="{BB962C8B-B14F-4D97-AF65-F5344CB8AC3E}">
        <p14:creationId xmlns:p14="http://schemas.microsoft.com/office/powerpoint/2010/main" val="41321047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39A58D-E783-1210-AB82-958A009AD98E}"/>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C0389D2F-B601-C5C4-17C3-1226CB48E8D4}"/>
              </a:ext>
            </a:extLst>
          </p:cNvPr>
          <p:cNvSpPr>
            <a:spLocks noGrp="1"/>
          </p:cNvSpPr>
          <p:nvPr>
            <p:ph type="title"/>
          </p:nvPr>
        </p:nvSpPr>
        <p:spPr>
          <a:xfrm>
            <a:off x="648443" y="540000"/>
            <a:ext cx="10827534" cy="516431"/>
          </a:xfrm>
        </p:spPr>
        <p:txBody>
          <a:bodyPr/>
          <a:lstStyle/>
          <a:p>
            <a:r>
              <a:rPr lang="fi-FI" sz="3000"/>
              <a:t>3. Kiusaaminen jatkuu edelleen tai siihen liittyy vakavaa väkivaltaa</a:t>
            </a:r>
          </a:p>
        </p:txBody>
      </p:sp>
      <p:sp>
        <p:nvSpPr>
          <p:cNvPr id="14" name="Text Placeholder 13">
            <a:extLst>
              <a:ext uri="{FF2B5EF4-FFF2-40B4-BE49-F238E27FC236}">
                <a16:creationId xmlns:a16="http://schemas.microsoft.com/office/drawing/2014/main" id="{0A3C45A7-9314-F3E0-14CE-321E48C8AC2D}"/>
              </a:ext>
            </a:extLst>
          </p:cNvPr>
          <p:cNvSpPr>
            <a:spLocks noGrp="1"/>
          </p:cNvSpPr>
          <p:nvPr>
            <p:ph type="body" sz="quarter" idx="15"/>
          </p:nvPr>
        </p:nvSpPr>
        <p:spPr>
          <a:xfrm>
            <a:off x="647700" y="1174750"/>
            <a:ext cx="5406845" cy="984000"/>
          </a:xfrm>
        </p:spPr>
        <p:txBody>
          <a:bodyPr>
            <a:normAutofit lnSpcReduction="10000"/>
          </a:bodyPr>
          <a:lstStyle/>
          <a:p>
            <a:r>
              <a:rPr lang="fi-FI" b="1"/>
              <a:t>Polku tilanteisiin, joissa</a:t>
            </a:r>
          </a:p>
          <a:p>
            <a:pPr marL="288000" indent="-179388">
              <a:spcBef>
                <a:spcPts val="400"/>
              </a:spcBef>
              <a:buFont typeface="Arial" panose="020B0604020202020204" pitchFamily="34" charset="0"/>
              <a:buChar char="•"/>
            </a:pPr>
            <a:r>
              <a:rPr lang="fi-FI" sz="1600"/>
              <a:t>kiusaaminen jatkuu pitkään tai</a:t>
            </a:r>
          </a:p>
          <a:p>
            <a:pPr marL="288000" indent="-179388">
              <a:spcBef>
                <a:spcPts val="0"/>
              </a:spcBef>
              <a:buFont typeface="Arial" panose="020B0604020202020204" pitchFamily="34" charset="0"/>
              <a:buChar char="•"/>
            </a:pPr>
            <a:r>
              <a:rPr lang="fi-FI" sz="1600"/>
              <a:t>mukana on vakavaa väkivaltaa tai</a:t>
            </a:r>
          </a:p>
          <a:p>
            <a:pPr marL="288000" indent="-179388">
              <a:spcBef>
                <a:spcPts val="0"/>
              </a:spcBef>
              <a:buFont typeface="Arial" panose="020B0604020202020204" pitchFamily="34" charset="0"/>
              <a:buChar char="•"/>
            </a:pPr>
            <a:r>
              <a:rPr lang="fi-FI" sz="1600"/>
              <a:t>teko rikkoo lakia.</a:t>
            </a:r>
          </a:p>
        </p:txBody>
      </p:sp>
      <p:sp>
        <p:nvSpPr>
          <p:cNvPr id="20" name="Rectangle 19">
            <a:extLst>
              <a:ext uri="{FF2B5EF4-FFF2-40B4-BE49-F238E27FC236}">
                <a16:creationId xmlns:a16="http://schemas.microsoft.com/office/drawing/2014/main" id="{EB773D7E-637A-6BE6-0F96-25C12591F20E}"/>
              </a:ext>
              <a:ext uri="{C183D7F6-B498-43B3-948B-1728B52AA6E4}">
                <adec:decorative xmlns:adec="http://schemas.microsoft.com/office/drawing/2017/decorative" val="1"/>
              </a:ext>
            </a:extLst>
          </p:cNvPr>
          <p:cNvSpPr/>
          <p:nvPr/>
        </p:nvSpPr>
        <p:spPr>
          <a:xfrm>
            <a:off x="804127" y="2365115"/>
            <a:ext cx="1655999" cy="43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xtBox 7">
            <a:extLst>
              <a:ext uri="{FF2B5EF4-FFF2-40B4-BE49-F238E27FC236}">
                <a16:creationId xmlns:a16="http://schemas.microsoft.com/office/drawing/2014/main" id="{DEE9D414-278D-C955-1F4F-66489209E6AD}"/>
              </a:ext>
            </a:extLst>
          </p:cNvPr>
          <p:cNvSpPr txBox="1"/>
          <p:nvPr/>
        </p:nvSpPr>
        <p:spPr>
          <a:xfrm>
            <a:off x="867413" y="2387879"/>
            <a:ext cx="1390124" cy="369332"/>
          </a:xfrm>
          <a:prstGeom prst="rect">
            <a:avLst/>
          </a:prstGeom>
          <a:noFill/>
        </p:spPr>
        <p:txBody>
          <a:bodyPr wrap="none" rtlCol="0">
            <a:spAutoFit/>
          </a:bodyPr>
          <a:lstStyle/>
          <a:p>
            <a:r>
              <a:rPr lang="fi-FI" b="1">
                <a:solidFill>
                  <a:schemeClr val="bg1"/>
                </a:solidFill>
                <a:latin typeface="Calibri" panose="020F0502020204030204" pitchFamily="34" charset="0"/>
                <a:cs typeface="Calibri" panose="020F0502020204030204" pitchFamily="34" charset="0"/>
              </a:rPr>
              <a:t>PUUTUMME</a:t>
            </a:r>
            <a:endParaRPr lang="fi-FI" b="1" cap="all">
              <a:solidFill>
                <a:schemeClr val="bg1"/>
              </a:solidFill>
              <a:latin typeface="Calibri" panose="020F0502020204030204" pitchFamily="34" charset="0"/>
              <a:cs typeface="Calibri" panose="020F0502020204030204" pitchFamily="34" charset="0"/>
            </a:endParaRPr>
          </a:p>
        </p:txBody>
      </p:sp>
      <p:sp>
        <p:nvSpPr>
          <p:cNvPr id="5" name="Text Placeholder 4">
            <a:extLst>
              <a:ext uri="{FF2B5EF4-FFF2-40B4-BE49-F238E27FC236}">
                <a16:creationId xmlns:a16="http://schemas.microsoft.com/office/drawing/2014/main" id="{55665AE1-4D3D-18FD-760F-0EFE47BE76F7}"/>
              </a:ext>
            </a:extLst>
          </p:cNvPr>
          <p:cNvSpPr>
            <a:spLocks noGrp="1"/>
          </p:cNvSpPr>
          <p:nvPr>
            <p:ph type="body" sz="quarter" idx="4294967295"/>
          </p:nvPr>
        </p:nvSpPr>
        <p:spPr>
          <a:xfrm>
            <a:off x="808037" y="2992149"/>
            <a:ext cx="2874451" cy="3113687"/>
          </a:xfrm>
        </p:spPr>
        <p:txBody>
          <a:bodyPr wrap="square">
            <a:noAutofit/>
          </a:bodyPr>
          <a:lstStyle/>
          <a:p>
            <a:pPr lvl="0">
              <a:spcBef>
                <a:spcPts val="400"/>
              </a:spcBef>
            </a:pPr>
            <a:r>
              <a:rPr lang="en-US" sz="1350" err="1">
                <a:ea typeface="+mn-lt"/>
                <a:cs typeface="+mn-lt"/>
              </a:rPr>
              <a:t>Tiedon saanut koulun työntekijä puuttuu kiusaamiseen, tiedottaa tapauksesta osapuolten opettajia ja tekee lastensuojeluilmoituksen.</a:t>
            </a:r>
          </a:p>
          <a:p>
            <a:pPr lvl="0">
              <a:spcBef>
                <a:spcPts val="400"/>
              </a:spcBef>
            </a:pPr>
            <a:r>
              <a:rPr lang="en-US" sz="1350" err="1">
                <a:ea typeface="+mn-lt"/>
                <a:cs typeface="+mn-lt"/>
              </a:rPr>
              <a:t>Opettaja ohjaa asian koulun kiusaamista käsittelevälle työryhmälle ja tiedottaa siitä huoltajia. Lisäksi opettaja tekee aktiivista yhteistyötä työryhmän kanssa.</a:t>
            </a:r>
          </a:p>
          <a:p>
            <a:pPr lvl="0">
              <a:spcBef>
                <a:spcPts val="400"/>
              </a:spcBef>
            </a:pPr>
            <a:r>
              <a:rPr lang="en-US" sz="1350" err="1">
                <a:ea typeface="+mn-lt"/>
                <a:cs typeface="+mn-lt"/>
              </a:rPr>
              <a:t>Jos opettaja saa tiedon vapaa-ajalla tapahtuneesta kiusaami­sesta / vakavasta väkivallasta, hän ottaa yhteyttä huoltajiin. Ks. dia 17. </a:t>
            </a:r>
          </a:p>
        </p:txBody>
      </p:sp>
      <p:sp>
        <p:nvSpPr>
          <p:cNvPr id="52" name="Rectangle 51">
            <a:extLst>
              <a:ext uri="{FF2B5EF4-FFF2-40B4-BE49-F238E27FC236}">
                <a16:creationId xmlns:a16="http://schemas.microsoft.com/office/drawing/2014/main" id="{7B181BDD-03CD-EACA-3EAA-A3E8640DDFA0}"/>
              </a:ext>
              <a:ext uri="{C183D7F6-B498-43B3-948B-1728B52AA6E4}">
                <adec:decorative xmlns:adec="http://schemas.microsoft.com/office/drawing/2017/decorative" val="1"/>
              </a:ext>
            </a:extLst>
          </p:cNvPr>
          <p:cNvSpPr/>
          <p:nvPr/>
        </p:nvSpPr>
        <p:spPr>
          <a:xfrm>
            <a:off x="7888787" y="2801435"/>
            <a:ext cx="3587189" cy="3420000"/>
          </a:xfrm>
          <a:prstGeom prst="rect">
            <a:avLst/>
          </a:prstGeom>
          <a:noFill/>
          <a:ln w="222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1" name="Rectangle 20">
            <a:extLst>
              <a:ext uri="{FF2B5EF4-FFF2-40B4-BE49-F238E27FC236}">
                <a16:creationId xmlns:a16="http://schemas.microsoft.com/office/drawing/2014/main" id="{2A8853C4-CD98-5B21-33B1-A446BBCC3E91}"/>
              </a:ext>
              <a:ext uri="{C183D7F6-B498-43B3-948B-1728B52AA6E4}">
                <adec:decorative xmlns:adec="http://schemas.microsoft.com/office/drawing/2017/decorative" val="1"/>
              </a:ext>
            </a:extLst>
          </p:cNvPr>
          <p:cNvSpPr/>
          <p:nvPr/>
        </p:nvSpPr>
        <p:spPr>
          <a:xfrm>
            <a:off x="4019938" y="2365115"/>
            <a:ext cx="1976911" cy="43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TextBox 16">
            <a:extLst>
              <a:ext uri="{FF2B5EF4-FFF2-40B4-BE49-F238E27FC236}">
                <a16:creationId xmlns:a16="http://schemas.microsoft.com/office/drawing/2014/main" id="{84290BC3-CC7D-CAB4-4342-6DD40285B906}"/>
              </a:ext>
            </a:extLst>
          </p:cNvPr>
          <p:cNvSpPr txBox="1"/>
          <p:nvPr/>
        </p:nvSpPr>
        <p:spPr>
          <a:xfrm>
            <a:off x="4080651" y="2387879"/>
            <a:ext cx="1434111" cy="369332"/>
          </a:xfrm>
          <a:prstGeom prst="rect">
            <a:avLst/>
          </a:prstGeom>
          <a:noFill/>
        </p:spPr>
        <p:txBody>
          <a:bodyPr wrap="none" rtlCol="0">
            <a:spAutoFit/>
          </a:bodyPr>
          <a:lstStyle/>
          <a:p>
            <a:r>
              <a:rPr lang="fi-FI" b="1">
                <a:solidFill>
                  <a:schemeClr val="bg1"/>
                </a:solidFill>
                <a:latin typeface="Calibri" panose="020F0502020204030204" pitchFamily="34" charset="0"/>
                <a:cs typeface="Calibri" panose="020F0502020204030204" pitchFamily="34" charset="0"/>
              </a:rPr>
              <a:t>SELVITÄMME</a:t>
            </a:r>
          </a:p>
        </p:txBody>
      </p:sp>
      <p:sp>
        <p:nvSpPr>
          <p:cNvPr id="6" name="Text Placeholder 5">
            <a:extLst>
              <a:ext uri="{FF2B5EF4-FFF2-40B4-BE49-F238E27FC236}">
                <a16:creationId xmlns:a16="http://schemas.microsoft.com/office/drawing/2014/main" id="{B3ECE174-AB93-6A8A-F82D-E5CC3613492D}"/>
              </a:ext>
            </a:extLst>
          </p:cNvPr>
          <p:cNvSpPr>
            <a:spLocks noGrp="1"/>
          </p:cNvSpPr>
          <p:nvPr>
            <p:ph type="body" sz="quarter" idx="4294967295"/>
          </p:nvPr>
        </p:nvSpPr>
        <p:spPr>
          <a:xfrm>
            <a:off x="4021274" y="2948637"/>
            <a:ext cx="3589761" cy="3058624"/>
          </a:xfrm>
        </p:spPr>
        <p:txBody>
          <a:bodyPr>
            <a:noAutofit/>
          </a:bodyPr>
          <a:lstStyle/>
          <a:p>
            <a:pPr marL="71438" lvl="0" indent="0">
              <a:buFontTx/>
              <a:buNone/>
            </a:pPr>
            <a:r>
              <a:rPr lang="en-US" sz="1400" b="1" err="1"/>
              <a:t>Koulun</a:t>
            </a:r>
            <a:r>
              <a:rPr lang="en-US" sz="1400" b="1"/>
              <a:t> </a:t>
            </a:r>
            <a:r>
              <a:rPr lang="en-US" sz="1400" b="1" err="1">
                <a:solidFill>
                  <a:schemeClr val="tx1"/>
                </a:solidFill>
              </a:rPr>
              <a:t>kiusaamista</a:t>
            </a:r>
            <a:r>
              <a:rPr lang="en-US" sz="1400" b="1">
                <a:solidFill>
                  <a:schemeClr val="tx1"/>
                </a:solidFill>
              </a:rPr>
              <a:t> </a:t>
            </a:r>
            <a:r>
              <a:rPr lang="en-US" sz="1400" b="1" err="1">
                <a:solidFill>
                  <a:schemeClr val="tx1"/>
                </a:solidFill>
              </a:rPr>
              <a:t>käsittelevä</a:t>
            </a:r>
            <a:r>
              <a:rPr lang="en-US" sz="1400" b="1">
                <a:solidFill>
                  <a:schemeClr val="tx1"/>
                </a:solidFill>
              </a:rPr>
              <a:t> </a:t>
            </a:r>
            <a:r>
              <a:rPr lang="en-US" sz="1400" b="1" err="1">
                <a:solidFill>
                  <a:schemeClr val="tx1"/>
                </a:solidFill>
              </a:rPr>
              <a:t>työryhmä</a:t>
            </a:r>
            <a:r>
              <a:rPr lang="en-US" sz="1400" b="1">
                <a:solidFill>
                  <a:schemeClr val="tx1"/>
                </a:solidFill>
              </a:rPr>
              <a:t> </a:t>
            </a:r>
            <a:r>
              <a:rPr lang="en-US" sz="1400" b="1" err="1"/>
              <a:t>yhdessä</a:t>
            </a:r>
            <a:r>
              <a:rPr lang="en-US" sz="1400" b="1"/>
              <a:t> </a:t>
            </a:r>
            <a:r>
              <a:rPr lang="en-US" sz="1400" b="1" err="1"/>
              <a:t>rehtorin</a:t>
            </a:r>
            <a:r>
              <a:rPr lang="en-US" sz="1400" b="1"/>
              <a:t> ja </a:t>
            </a:r>
            <a:r>
              <a:rPr lang="en-US" sz="1400" b="1" err="1"/>
              <a:t>opiskeluhuollon</a:t>
            </a:r>
            <a:r>
              <a:rPr lang="en-US" sz="1400" b="1"/>
              <a:t> </a:t>
            </a:r>
            <a:r>
              <a:rPr lang="en-US" sz="1400" b="1" err="1"/>
              <a:t>kanssa</a:t>
            </a:r>
            <a:endParaRPr lang="fi-FI" sz="1400"/>
          </a:p>
          <a:p>
            <a:pPr>
              <a:spcBef>
                <a:spcPts val="400"/>
              </a:spcBef>
            </a:pPr>
            <a:r>
              <a:rPr lang="fi-FI" sz="1350"/>
              <a:t>kuulee osapuolia, selvittää kokonaiskuvaa, tekee yhteistyötä huoltajien kanssa. </a:t>
            </a:r>
          </a:p>
          <a:p>
            <a:pPr>
              <a:spcBef>
                <a:spcPts val="400"/>
              </a:spcBef>
            </a:pPr>
            <a:r>
              <a:rPr lang="fi-FI" sz="1350"/>
              <a:t>järjestää osapuolten ja huoltajien yhteis­tapaamisen, jossa kiusaamista sovitellaan.</a:t>
            </a:r>
          </a:p>
          <a:p>
            <a:pPr>
              <a:spcBef>
                <a:spcPts val="400"/>
              </a:spcBef>
            </a:pPr>
            <a:r>
              <a:rPr lang="fi-FI" sz="1350"/>
              <a:t>tekee kirjaukset Wilmaan koulukohtaisen ohjeistuksen mukaisesti.</a:t>
            </a:r>
          </a:p>
          <a:p>
            <a:pPr>
              <a:spcBef>
                <a:spcPts val="400"/>
              </a:spcBef>
            </a:pPr>
            <a:r>
              <a:rPr lang="fi-FI" sz="1350"/>
              <a:t>tekee tiivistä yhteistyötä Poliisin/Ankkuri-tiimin sekä lastensuojelun kanssa. </a:t>
            </a:r>
          </a:p>
          <a:p>
            <a:pPr>
              <a:spcBef>
                <a:spcPts val="400"/>
              </a:spcBef>
            </a:pPr>
            <a:r>
              <a:rPr lang="fi-FI" sz="1350"/>
              <a:t>kokoaa viimeistään tässä vaiheessa monialaiset tiimit osapuolten yksilöllisen tuen järjestämiseksi. </a:t>
            </a:r>
          </a:p>
          <a:p>
            <a:pPr>
              <a:spcBef>
                <a:spcPts val="400"/>
              </a:spcBef>
            </a:pPr>
            <a:r>
              <a:rPr lang="fi-FI" sz="1350"/>
              <a:t>Rehtori käyttää kurinpitotoimia ja tekee rikosilmoituksen.</a:t>
            </a:r>
          </a:p>
        </p:txBody>
      </p:sp>
      <p:sp>
        <p:nvSpPr>
          <p:cNvPr id="22" name="Rectangle 21">
            <a:extLst>
              <a:ext uri="{FF2B5EF4-FFF2-40B4-BE49-F238E27FC236}">
                <a16:creationId xmlns:a16="http://schemas.microsoft.com/office/drawing/2014/main" id="{9DB64874-21DE-7C5E-05DA-657140DDAAD5}"/>
              </a:ext>
              <a:ext uri="{C183D7F6-B498-43B3-948B-1728B52AA6E4}">
                <adec:decorative xmlns:adec="http://schemas.microsoft.com/office/drawing/2017/decorative" val="1"/>
              </a:ext>
            </a:extLst>
          </p:cNvPr>
          <p:cNvSpPr/>
          <p:nvPr/>
        </p:nvSpPr>
        <p:spPr>
          <a:xfrm>
            <a:off x="7876087" y="2365115"/>
            <a:ext cx="1655999" cy="43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9" name="TextBox 18">
            <a:extLst>
              <a:ext uri="{FF2B5EF4-FFF2-40B4-BE49-F238E27FC236}">
                <a16:creationId xmlns:a16="http://schemas.microsoft.com/office/drawing/2014/main" id="{BE0F0A42-D5D4-830A-9DA4-8FA5C64FAE88}"/>
              </a:ext>
            </a:extLst>
          </p:cNvPr>
          <p:cNvSpPr txBox="1"/>
          <p:nvPr/>
        </p:nvSpPr>
        <p:spPr>
          <a:xfrm>
            <a:off x="7930246" y="2387879"/>
            <a:ext cx="1481496" cy="369332"/>
          </a:xfrm>
          <a:prstGeom prst="rect">
            <a:avLst/>
          </a:prstGeom>
          <a:noFill/>
        </p:spPr>
        <p:txBody>
          <a:bodyPr wrap="none" rtlCol="0">
            <a:spAutoFit/>
          </a:bodyPr>
          <a:lstStyle/>
          <a:p>
            <a:r>
              <a:rPr lang="fi-FI" b="1">
                <a:solidFill>
                  <a:schemeClr val="bg1"/>
                </a:solidFill>
                <a:latin typeface="Calibri" panose="020F0502020204030204" pitchFamily="34" charset="0"/>
                <a:cs typeface="Calibri" panose="020F0502020204030204" pitchFamily="34" charset="0"/>
              </a:rPr>
              <a:t>SEURAAMME</a:t>
            </a:r>
          </a:p>
        </p:txBody>
      </p:sp>
      <p:sp>
        <p:nvSpPr>
          <p:cNvPr id="7" name="Text Placeholder 6">
            <a:extLst>
              <a:ext uri="{FF2B5EF4-FFF2-40B4-BE49-F238E27FC236}">
                <a16:creationId xmlns:a16="http://schemas.microsoft.com/office/drawing/2014/main" id="{FEC697B2-F164-42C0-B618-C2F159BC4805}"/>
              </a:ext>
            </a:extLst>
          </p:cNvPr>
          <p:cNvSpPr>
            <a:spLocks noGrp="1"/>
          </p:cNvSpPr>
          <p:nvPr>
            <p:ph type="body" sz="quarter" idx="4294967295"/>
          </p:nvPr>
        </p:nvSpPr>
        <p:spPr>
          <a:xfrm>
            <a:off x="7899681" y="2948637"/>
            <a:ext cx="3484282" cy="3272798"/>
          </a:xfrm>
        </p:spPr>
        <p:txBody>
          <a:bodyPr>
            <a:noAutofit/>
          </a:bodyPr>
          <a:lstStyle/>
          <a:p>
            <a:pPr>
              <a:spcBef>
                <a:spcPts val="400"/>
              </a:spcBef>
            </a:pPr>
            <a:r>
              <a:rPr lang="fi-FI" sz="1350"/>
              <a:t>Osapuolille tarjotaan opiskeluhuollon tukitoimia turvallisuuden tunteen palauttamiseksi ja tilanteen uusiutumisen ehkäisemiseksi. Huomioidaan tapahtuneen vaikutukset myös koko kouluyhteisöön (yhteisöllinen jälkihoito). </a:t>
            </a:r>
          </a:p>
          <a:p>
            <a:pPr>
              <a:spcBef>
                <a:spcPts val="400"/>
              </a:spcBef>
            </a:pPr>
            <a:r>
              <a:rPr lang="fi-FI" sz="1350"/>
              <a:t>Monialainen tiimi huolehtii yhdessä opettajan, osapuolten ja huoltajien kanssa seurannasta. </a:t>
            </a:r>
          </a:p>
          <a:p>
            <a:pPr>
              <a:spcBef>
                <a:spcPts val="400"/>
              </a:spcBef>
            </a:pPr>
            <a:r>
              <a:rPr lang="fi-FI" sz="1350"/>
              <a:t>Kiusaamisen jatkuessa rehtorin toimia ovat esim. opetuksen erityisjärjestelyt, määrä­aikainen erottaminen tai koulun vaihto. </a:t>
            </a:r>
          </a:p>
          <a:p>
            <a:pPr>
              <a:spcBef>
                <a:spcPts val="400"/>
              </a:spcBef>
            </a:pPr>
            <a:r>
              <a:rPr lang="fi-FI" sz="1350"/>
              <a:t>Mikäli kiusaaminen ja väkivalta jatkuvat, tulee jälleen tehdä rikosilmoitus ja lastensuojeluilmoitus. </a:t>
            </a:r>
          </a:p>
        </p:txBody>
      </p:sp>
      <p:sp>
        <p:nvSpPr>
          <p:cNvPr id="51" name="Rectangle 50">
            <a:extLst>
              <a:ext uri="{FF2B5EF4-FFF2-40B4-BE49-F238E27FC236}">
                <a16:creationId xmlns:a16="http://schemas.microsoft.com/office/drawing/2014/main" id="{DEC126FD-06CB-D37A-576F-195D6FED62CC}"/>
              </a:ext>
              <a:ext uri="{C183D7F6-B498-43B3-948B-1728B52AA6E4}">
                <adec:decorative xmlns:adec="http://schemas.microsoft.com/office/drawing/2017/decorative" val="1"/>
              </a:ext>
            </a:extLst>
          </p:cNvPr>
          <p:cNvSpPr/>
          <p:nvPr/>
        </p:nvSpPr>
        <p:spPr>
          <a:xfrm>
            <a:off x="4023846" y="2801435"/>
            <a:ext cx="3587189" cy="3420000"/>
          </a:xfrm>
          <a:prstGeom prst="rect">
            <a:avLst/>
          </a:prstGeom>
          <a:noFill/>
          <a:ln w="222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44" name="Rectangle 43">
            <a:extLst>
              <a:ext uri="{FF2B5EF4-FFF2-40B4-BE49-F238E27FC236}">
                <a16:creationId xmlns:a16="http://schemas.microsoft.com/office/drawing/2014/main" id="{06B70439-51E1-BC22-77DB-DA9982D1F435}"/>
              </a:ext>
              <a:ext uri="{C183D7F6-B498-43B3-948B-1728B52AA6E4}">
                <adec:decorative xmlns:adec="http://schemas.microsoft.com/office/drawing/2017/decorative" val="1"/>
              </a:ext>
            </a:extLst>
          </p:cNvPr>
          <p:cNvSpPr/>
          <p:nvPr/>
        </p:nvSpPr>
        <p:spPr>
          <a:xfrm>
            <a:off x="808035" y="2801435"/>
            <a:ext cx="2935487" cy="3420000"/>
          </a:xfrm>
          <a:prstGeom prst="rect">
            <a:avLst/>
          </a:prstGeom>
          <a:noFill/>
          <a:ln w="22225">
            <a:solidFill>
              <a:schemeClr val="accent2"/>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43" name="Graphic 42">
            <a:extLst>
              <a:ext uri="{FF2B5EF4-FFF2-40B4-BE49-F238E27FC236}">
                <a16:creationId xmlns:a16="http://schemas.microsoft.com/office/drawing/2014/main" id="{F8285737-0E5F-AB3B-15C0-50AFA44B71B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4025"/>
          <a:stretch>
            <a:fillRect/>
          </a:stretch>
        </p:blipFill>
        <p:spPr>
          <a:xfrm>
            <a:off x="9643301" y="2336078"/>
            <a:ext cx="938429" cy="426720"/>
          </a:xfrm>
          <a:prstGeom prst="rect">
            <a:avLst/>
          </a:prstGeom>
        </p:spPr>
      </p:pic>
      <p:pic>
        <p:nvPicPr>
          <p:cNvPr id="53" name="Graphic 52">
            <a:extLst>
              <a:ext uri="{FF2B5EF4-FFF2-40B4-BE49-F238E27FC236}">
                <a16:creationId xmlns:a16="http://schemas.microsoft.com/office/drawing/2014/main" id="{BA7ADDD4-EA04-6A9C-AC86-0802664307D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4025"/>
          <a:stretch>
            <a:fillRect/>
          </a:stretch>
        </p:blipFill>
        <p:spPr>
          <a:xfrm>
            <a:off x="2555411" y="2336078"/>
            <a:ext cx="938429" cy="426720"/>
          </a:xfrm>
          <a:prstGeom prst="rect">
            <a:avLst/>
          </a:prstGeom>
        </p:spPr>
      </p:pic>
      <p:pic>
        <p:nvPicPr>
          <p:cNvPr id="54" name="Graphic 53">
            <a:extLst>
              <a:ext uri="{FF2B5EF4-FFF2-40B4-BE49-F238E27FC236}">
                <a16:creationId xmlns:a16="http://schemas.microsoft.com/office/drawing/2014/main" id="{0256B1FD-0268-97D4-20D1-E2E0D4CF901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34025"/>
          <a:stretch>
            <a:fillRect/>
          </a:stretch>
        </p:blipFill>
        <p:spPr>
          <a:xfrm>
            <a:off x="6116502" y="2336078"/>
            <a:ext cx="938429" cy="426720"/>
          </a:xfrm>
          <a:prstGeom prst="rect">
            <a:avLst/>
          </a:prstGeom>
        </p:spPr>
      </p:pic>
      <p:pic>
        <p:nvPicPr>
          <p:cNvPr id="2" name="Kuva 8">
            <a:extLst>
              <a:ext uri="{FF2B5EF4-FFF2-40B4-BE49-F238E27FC236}">
                <a16:creationId xmlns:a16="http://schemas.microsoft.com/office/drawing/2014/main" id="{17ADE640-56BD-CE01-F19C-702F7CBD653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r="50000" b="1515"/>
          <a:stretch>
            <a:fillRect/>
          </a:stretch>
        </p:blipFill>
        <p:spPr>
          <a:xfrm>
            <a:off x="11849021" y="0"/>
            <a:ext cx="342979" cy="6857999"/>
          </a:xfrm>
          <a:prstGeom prst="rect">
            <a:avLst/>
          </a:prstGeom>
        </p:spPr>
      </p:pic>
      <p:sp>
        <p:nvSpPr>
          <p:cNvPr id="3" name="Slide Number Placeholder 2">
            <a:extLst>
              <a:ext uri="{FF2B5EF4-FFF2-40B4-BE49-F238E27FC236}">
                <a16:creationId xmlns:a16="http://schemas.microsoft.com/office/drawing/2014/main" id="{CB5FFB25-1F8F-264B-CD1D-8CC15AC1994C}"/>
              </a:ext>
            </a:extLst>
          </p:cNvPr>
          <p:cNvSpPr>
            <a:spLocks noGrp="1"/>
          </p:cNvSpPr>
          <p:nvPr>
            <p:ph type="sldNum" sz="quarter" idx="10"/>
          </p:nvPr>
        </p:nvSpPr>
        <p:spPr/>
        <p:txBody>
          <a:bodyPr/>
          <a:lstStyle/>
          <a:p>
            <a:fld id="{F2DFAC8A-11BF-1F4B-A581-9DDA2B8E9479}" type="slidenum">
              <a:rPr lang="fi-FI" smtClean="0"/>
              <a:t>17</a:t>
            </a:fld>
            <a:endParaRPr lang="fi-FI"/>
          </a:p>
        </p:txBody>
      </p:sp>
    </p:spTree>
    <p:extLst>
      <p:ext uri="{BB962C8B-B14F-4D97-AF65-F5344CB8AC3E}">
        <p14:creationId xmlns:p14="http://schemas.microsoft.com/office/powerpoint/2010/main" val="13052061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159C6-AF1D-C0A5-05DE-F50F18D26B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A5E3CA-448C-E7E4-2153-262CC4F34655}"/>
              </a:ext>
            </a:extLst>
          </p:cNvPr>
          <p:cNvSpPr>
            <a:spLocks noGrp="1"/>
          </p:cNvSpPr>
          <p:nvPr>
            <p:ph type="title"/>
          </p:nvPr>
        </p:nvSpPr>
        <p:spPr>
          <a:xfrm>
            <a:off x="838199" y="630000"/>
            <a:ext cx="10149589" cy="663314"/>
          </a:xfrm>
        </p:spPr>
        <p:txBody>
          <a:bodyPr tIns="0" anchor="t" anchorCtr="0">
            <a:noAutofit/>
          </a:bodyPr>
          <a:lstStyle/>
          <a:p>
            <a:r>
              <a:rPr lang="fi-FI" sz="3800"/>
              <a:t>Huomioita kirjaamiseen </a:t>
            </a:r>
            <a:r>
              <a:rPr lang="fi-FI" sz="3800" b="0">
                <a:solidFill>
                  <a:schemeClr val="bg1"/>
                </a:solidFill>
              </a:rPr>
              <a:t>1/2</a:t>
            </a:r>
            <a:endParaRPr lang="fi-FI" sz="3800">
              <a:solidFill>
                <a:schemeClr val="bg1"/>
              </a:solidFill>
            </a:endParaRPr>
          </a:p>
        </p:txBody>
      </p:sp>
      <p:sp>
        <p:nvSpPr>
          <p:cNvPr id="6" name="Text Placeholder 5">
            <a:extLst>
              <a:ext uri="{FF2B5EF4-FFF2-40B4-BE49-F238E27FC236}">
                <a16:creationId xmlns:a16="http://schemas.microsoft.com/office/drawing/2014/main" id="{AB01E57E-3346-8218-D5A1-ECD5A6D07EA1}"/>
              </a:ext>
            </a:extLst>
          </p:cNvPr>
          <p:cNvSpPr>
            <a:spLocks noGrp="1"/>
          </p:cNvSpPr>
          <p:nvPr>
            <p:ph sz="half" idx="1"/>
          </p:nvPr>
        </p:nvSpPr>
        <p:spPr>
          <a:xfrm>
            <a:off x="838199" y="1293314"/>
            <a:ext cx="4923623" cy="4831243"/>
          </a:xfrm>
        </p:spPr>
        <p:txBody>
          <a:bodyPr>
            <a:noAutofit/>
          </a:bodyPr>
          <a:lstStyle/>
          <a:p>
            <a:pPr marL="0" indent="0">
              <a:lnSpc>
                <a:spcPct val="100000"/>
              </a:lnSpc>
              <a:buNone/>
            </a:pPr>
            <a:r>
              <a:rPr lang="fi-FI" sz="1700"/>
              <a:t>Kirjaamisen tehtävänä ei ole vain tallentaa tapahtunutta. Sen avulla varmistetaan, että jokainen osapuoli tulee kuulluksi, sovitut toimenpiteet toteutuvat ja tilanteen etenemistä voidaan seurata. Se tukee oppilaan, huoltajien, henkilöstön ja koulun oikeusturvaa.</a:t>
            </a:r>
          </a:p>
          <a:p>
            <a:pPr marL="0" indent="0">
              <a:lnSpc>
                <a:spcPct val="100000"/>
              </a:lnSpc>
              <a:buNone/>
            </a:pPr>
            <a:r>
              <a:rPr lang="fi-FI" sz="1700"/>
              <a:t>Hankkeissa on laadittu mallilomake kiusaamis-, häirintä- ja väkivalta­tilanteiden kirjaamiseen oppilas­hallinto­­järjestelmässä. Tietosuojankin vuoksi paperilomakkeista olisi suositeltavaa siirtyä sähköiseen kirjaamiseen. Löydät lomakkeen </a:t>
            </a:r>
            <a:r>
              <a:rPr lang="fi-FI" sz="1700">
                <a:hlinkClick r:id="rId3"/>
              </a:rPr>
              <a:t>Tampereen seudun Osakkeen verkkosivuilta</a:t>
            </a:r>
            <a:r>
              <a:rPr lang="fi-FI" sz="1700"/>
              <a:t>. Malli tukee selvittelyä, seurantaa ja tiedolla johtamista. Kouluilla on myös raportointi­velvollisuus opetuksen järjestäjälle. Jokainen opetuksen järjestäjä ohjeistaa kuitenkin omat kirjaamiskäytäntönsä ja rakentaa ratkaisun omaan järjestelmäänsä.</a:t>
            </a:r>
          </a:p>
          <a:p>
            <a:pPr marL="0" indent="0">
              <a:lnSpc>
                <a:spcPct val="100000"/>
              </a:lnSpc>
              <a:buNone/>
            </a:pPr>
            <a:endParaRPr lang="fi-FI" sz="1700"/>
          </a:p>
        </p:txBody>
      </p:sp>
      <p:pic>
        <p:nvPicPr>
          <p:cNvPr id="7" name="Picture 6">
            <a:extLst>
              <a:ext uri="{FF2B5EF4-FFF2-40B4-BE49-F238E27FC236}">
                <a16:creationId xmlns:a16="http://schemas.microsoft.com/office/drawing/2014/main" id="{98925111-56DC-6FB4-8B71-A4CBE8418FC2}"/>
              </a:ext>
              <a:ext uri="{C183D7F6-B498-43B3-948B-1728B52AA6E4}">
                <adec:decorative xmlns:adec="http://schemas.microsoft.com/office/drawing/2017/decorative" val="1"/>
              </a:ext>
            </a:extLst>
          </p:cNvPr>
          <p:cNvPicPr>
            <a:picLocks noChangeAspect="1"/>
          </p:cNvPicPr>
          <p:nvPr/>
        </p:nvPicPr>
        <p:blipFill>
          <a:blip r:embed="rId4"/>
          <a:srcRect/>
          <a:stretch/>
        </p:blipFill>
        <p:spPr>
          <a:xfrm>
            <a:off x="5912993" y="1293314"/>
            <a:ext cx="5729068" cy="4754247"/>
          </a:xfrm>
          <a:prstGeom prst="rect">
            <a:avLst/>
          </a:prstGeom>
        </p:spPr>
      </p:pic>
      <p:sp>
        <p:nvSpPr>
          <p:cNvPr id="3" name="Slide Number Placeholder 2">
            <a:extLst>
              <a:ext uri="{FF2B5EF4-FFF2-40B4-BE49-F238E27FC236}">
                <a16:creationId xmlns:a16="http://schemas.microsoft.com/office/drawing/2014/main" id="{AB574E5E-105A-4671-DB56-A9127D58E3D4}"/>
              </a:ext>
            </a:extLst>
          </p:cNvPr>
          <p:cNvSpPr>
            <a:spLocks noGrp="1"/>
          </p:cNvSpPr>
          <p:nvPr>
            <p:ph type="sldNum" sz="quarter" idx="10"/>
          </p:nvPr>
        </p:nvSpPr>
        <p:spPr/>
        <p:txBody>
          <a:bodyPr/>
          <a:lstStyle/>
          <a:p>
            <a:fld id="{F2DFAC8A-11BF-1F4B-A581-9DDA2B8E9479}" type="slidenum">
              <a:rPr lang="fi-FI" smtClean="0"/>
              <a:t>18</a:t>
            </a:fld>
            <a:endParaRPr lang="fi-FI"/>
          </a:p>
        </p:txBody>
      </p:sp>
    </p:spTree>
    <p:extLst>
      <p:ext uri="{BB962C8B-B14F-4D97-AF65-F5344CB8AC3E}">
        <p14:creationId xmlns:p14="http://schemas.microsoft.com/office/powerpoint/2010/main" val="21154396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F7223E-8A0D-A8D7-54C8-6BAB1E3AAEE3}"/>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D4C6A729-4B3F-E9ED-13E4-483E45AFC4E8}"/>
              </a:ext>
              <a:ext uri="{C183D7F6-B498-43B3-948B-1728B52AA6E4}">
                <adec:decorative xmlns:adec="http://schemas.microsoft.com/office/drawing/2017/decorative" val="1"/>
              </a:ext>
            </a:extLst>
          </p:cNvPr>
          <p:cNvSpPr txBox="1"/>
          <p:nvPr/>
        </p:nvSpPr>
        <p:spPr>
          <a:xfrm>
            <a:off x="7128162" y="1203342"/>
            <a:ext cx="4224050" cy="4587857"/>
          </a:xfrm>
          <a:prstGeom prst="rect">
            <a:avLst/>
          </a:prstGeom>
          <a:solidFill>
            <a:schemeClr val="accent4"/>
          </a:solidFill>
          <a:ln w="12700">
            <a:noFill/>
          </a:ln>
        </p:spPr>
        <p:txBody>
          <a:bodyPr wrap="square" rtlCol="0" anchor="ctr" anchorCtr="0">
            <a:noAutofit/>
          </a:bodyPr>
          <a:lstStyle/>
          <a:p>
            <a:endParaRPr lang="fi-FI"/>
          </a:p>
        </p:txBody>
      </p:sp>
      <p:sp>
        <p:nvSpPr>
          <p:cNvPr id="2" name="Title 1">
            <a:extLst>
              <a:ext uri="{FF2B5EF4-FFF2-40B4-BE49-F238E27FC236}">
                <a16:creationId xmlns:a16="http://schemas.microsoft.com/office/drawing/2014/main" id="{65ABF04D-B683-99C5-2C0E-F54EE978523A}"/>
              </a:ext>
            </a:extLst>
          </p:cNvPr>
          <p:cNvSpPr>
            <a:spLocks noGrp="1"/>
          </p:cNvSpPr>
          <p:nvPr>
            <p:ph type="title"/>
          </p:nvPr>
        </p:nvSpPr>
        <p:spPr>
          <a:xfrm>
            <a:off x="838198" y="-806940"/>
            <a:ext cx="6901543" cy="718040"/>
          </a:xfrm>
        </p:spPr>
        <p:txBody>
          <a:bodyPr tIns="0" anchor="t" anchorCtr="0">
            <a:noAutofit/>
          </a:bodyPr>
          <a:lstStyle/>
          <a:p>
            <a:r>
              <a:rPr lang="fi-FI" sz="3800"/>
              <a:t>Huomioita kirjaamiseen </a:t>
            </a:r>
            <a:r>
              <a:rPr lang="fi-FI" sz="3800" b="0"/>
              <a:t>2/2</a:t>
            </a:r>
            <a:endParaRPr lang="fi-FI" sz="3800"/>
          </a:p>
        </p:txBody>
      </p:sp>
      <p:sp>
        <p:nvSpPr>
          <p:cNvPr id="12" name="Text Placeholder 11">
            <a:extLst>
              <a:ext uri="{FF2B5EF4-FFF2-40B4-BE49-F238E27FC236}">
                <a16:creationId xmlns:a16="http://schemas.microsoft.com/office/drawing/2014/main" id="{683DA1CF-3C8E-C535-B0B1-D9B65D1629BE}"/>
              </a:ext>
            </a:extLst>
          </p:cNvPr>
          <p:cNvSpPr>
            <a:spLocks noGrp="1"/>
          </p:cNvSpPr>
          <p:nvPr>
            <p:ph sz="half" idx="1"/>
          </p:nvPr>
        </p:nvSpPr>
        <p:spPr>
          <a:xfrm>
            <a:off x="838198" y="1139855"/>
            <a:ext cx="5880531" cy="4451314"/>
          </a:xfrm>
        </p:spPr>
        <p:txBody>
          <a:bodyPr>
            <a:normAutofit lnSpcReduction="10000"/>
          </a:bodyPr>
          <a:lstStyle/>
          <a:p>
            <a:pPr marL="0" indent="0">
              <a:lnSpc>
                <a:spcPct val="100000"/>
              </a:lnSpc>
              <a:buNone/>
            </a:pPr>
            <a:r>
              <a:rPr lang="fi-FI" sz="1800" b="1"/>
              <a:t>Kirjaamisen periaatteet</a:t>
            </a:r>
          </a:p>
          <a:p>
            <a:pPr marL="302237" indent="-285750">
              <a:lnSpc>
                <a:spcPct val="100000"/>
              </a:lnSpc>
              <a:spcBef>
                <a:spcPts val="600"/>
              </a:spcBef>
              <a:spcAft>
                <a:spcPts val="400"/>
              </a:spcAft>
              <a:buFont typeface="Arial" panose="020B0604020202020204" pitchFamily="34" charset="0"/>
              <a:buChar char="•"/>
            </a:pPr>
            <a:r>
              <a:rPr lang="fi-FI" sz="1800"/>
              <a:t>Kirjaa asiallisesti, täsmällisesti ja tosiasioihin perustuen olennaiset tiedot. </a:t>
            </a:r>
          </a:p>
          <a:p>
            <a:pPr marL="302237" indent="-285750">
              <a:lnSpc>
                <a:spcPct val="100000"/>
              </a:lnSpc>
              <a:spcBef>
                <a:spcPts val="600"/>
              </a:spcBef>
              <a:spcAft>
                <a:spcPts val="400"/>
              </a:spcAft>
              <a:buFont typeface="Arial" panose="020B0604020202020204" pitchFamily="34" charset="0"/>
              <a:buChar char="•"/>
            </a:pPr>
            <a:r>
              <a:rPr lang="fi-FI" sz="1800"/>
              <a:t>Tarvittavat kirjaukset tehdään jokaisesta tilanteen osapuolesta. </a:t>
            </a:r>
          </a:p>
          <a:p>
            <a:pPr marL="302237" indent="-285750">
              <a:lnSpc>
                <a:spcPct val="100000"/>
              </a:lnSpc>
              <a:spcBef>
                <a:spcPts val="600"/>
              </a:spcBef>
              <a:spcAft>
                <a:spcPts val="400"/>
              </a:spcAft>
              <a:buFont typeface="Arial" panose="020B0604020202020204" pitchFamily="34" charset="0"/>
              <a:buChar char="•"/>
            </a:pPr>
            <a:r>
              <a:rPr lang="fi-FI" sz="1800"/>
              <a:t>Huolehdi huoltajien tiedottamisesta ja yhteistyöstä toimintamallin mukaisesti.</a:t>
            </a:r>
          </a:p>
          <a:p>
            <a:pPr marL="302237" indent="-285750">
              <a:lnSpc>
                <a:spcPct val="100000"/>
              </a:lnSpc>
              <a:spcBef>
                <a:spcPts val="600"/>
              </a:spcBef>
              <a:spcAft>
                <a:spcPts val="400"/>
              </a:spcAft>
              <a:buFont typeface="Arial" panose="020B0604020202020204" pitchFamily="34" charset="0"/>
              <a:buChar char="•"/>
            </a:pPr>
            <a:r>
              <a:rPr lang="fi-FI" sz="1800"/>
              <a:t>Rehtorilla ja opettajalla on oikeus kertoa huoltajille kiusaamistilanteen osapuolten nimet. </a:t>
            </a:r>
          </a:p>
          <a:p>
            <a:pPr marL="302237" indent="-285750">
              <a:lnSpc>
                <a:spcPct val="100000"/>
              </a:lnSpc>
              <a:spcBef>
                <a:spcPts val="600"/>
              </a:spcBef>
              <a:spcAft>
                <a:spcPts val="400"/>
              </a:spcAft>
              <a:buFont typeface="Arial" panose="020B0604020202020204" pitchFamily="34" charset="0"/>
              <a:buChar char="•"/>
            </a:pPr>
            <a:r>
              <a:rPr lang="fi-FI" sz="1800"/>
              <a:t>Kaikki oppilaiden väliset ristiriidat eivät edellytä lomakekirjauksia tai jatkoseurantaa. </a:t>
            </a:r>
          </a:p>
          <a:p>
            <a:pPr marL="302237" indent="-285750">
              <a:lnSpc>
                <a:spcPct val="100000"/>
              </a:lnSpc>
              <a:spcBef>
                <a:spcPts val="600"/>
              </a:spcBef>
              <a:spcAft>
                <a:spcPts val="400"/>
              </a:spcAft>
              <a:buFont typeface="Arial" panose="020B0604020202020204" pitchFamily="34" charset="0"/>
              <a:buChar char="•"/>
            </a:pPr>
            <a:r>
              <a:rPr lang="fi-FI" sz="1800"/>
              <a:t>Lomake jaetaan huoltajien nähtäville, mutta näkyvyyttä oppilaalle on harkittava. Yksilöllä on kuitenkin oikeus saada tietää itseään koskevat kirjaukset pyydettäessä.</a:t>
            </a:r>
            <a:endParaRPr lang="fi-FI"/>
          </a:p>
        </p:txBody>
      </p:sp>
      <p:sp>
        <p:nvSpPr>
          <p:cNvPr id="15" name="Text Placeholder 14">
            <a:extLst>
              <a:ext uri="{FF2B5EF4-FFF2-40B4-BE49-F238E27FC236}">
                <a16:creationId xmlns:a16="http://schemas.microsoft.com/office/drawing/2014/main" id="{870F775C-C936-C0F1-3C65-84F298B06E51}"/>
              </a:ext>
            </a:extLst>
          </p:cNvPr>
          <p:cNvSpPr>
            <a:spLocks noGrp="1"/>
          </p:cNvSpPr>
          <p:nvPr>
            <p:ph type="body" sz="quarter" idx="4294967295"/>
          </p:nvPr>
        </p:nvSpPr>
        <p:spPr>
          <a:xfrm>
            <a:off x="7406965" y="1417090"/>
            <a:ext cx="3707349" cy="4237567"/>
          </a:xfrm>
        </p:spPr>
        <p:txBody>
          <a:bodyPr>
            <a:normAutofit/>
          </a:bodyPr>
          <a:lstStyle/>
          <a:p>
            <a:pPr marL="72000" indent="0">
              <a:lnSpc>
                <a:spcPct val="100000"/>
              </a:lnSpc>
              <a:buNone/>
            </a:pPr>
            <a:r>
              <a:rPr lang="fi-FI" sz="1800" b="1"/>
              <a:t>Yhteistyö ja vastuunjako</a:t>
            </a:r>
            <a:endParaRPr lang="fi-FI" sz="1800"/>
          </a:p>
          <a:p>
            <a:pPr marL="72000" indent="0">
              <a:lnSpc>
                <a:spcPct val="100000"/>
              </a:lnSpc>
              <a:buNone/>
            </a:pPr>
            <a:r>
              <a:rPr lang="fi-FI" sz="1800"/>
              <a:t>Kiusaamisen selvittely ja siihen liittyvä kirjaaminen eivät ole yhden aikuisen vastuulla. Moniammatillinen yhteistyö jakaa vastuuta, selkeyttää työnjakoa ja varmistaa, ettei kukaan jää tilanteessa yksin. Koulussa tulee sopia käytännöistä erityisesti silloin, jos kirjattavia tilanteita on paljon. Kiusaamisen selvittelyssä on tilannekohtaisesti arvioitava, kutsutaanko tilanteeseen lisäksi mukaan oppilaille tuttu aikuinen. </a:t>
            </a:r>
          </a:p>
        </p:txBody>
      </p:sp>
      <p:sp>
        <p:nvSpPr>
          <p:cNvPr id="3" name="Slide Number Placeholder 2">
            <a:extLst>
              <a:ext uri="{FF2B5EF4-FFF2-40B4-BE49-F238E27FC236}">
                <a16:creationId xmlns:a16="http://schemas.microsoft.com/office/drawing/2014/main" id="{3AF771AA-C42A-FE36-9392-34C85A0FE42E}"/>
              </a:ext>
            </a:extLst>
          </p:cNvPr>
          <p:cNvSpPr>
            <a:spLocks noGrp="1"/>
          </p:cNvSpPr>
          <p:nvPr>
            <p:ph type="sldNum" sz="quarter" idx="10"/>
          </p:nvPr>
        </p:nvSpPr>
        <p:spPr/>
        <p:txBody>
          <a:bodyPr/>
          <a:lstStyle/>
          <a:p>
            <a:fld id="{F2DFAC8A-11BF-1F4B-A581-9DDA2B8E9479}" type="slidenum">
              <a:rPr lang="fi-FI" smtClean="0"/>
              <a:t>19</a:t>
            </a:fld>
            <a:endParaRPr lang="fi-FI"/>
          </a:p>
        </p:txBody>
      </p:sp>
    </p:spTree>
    <p:extLst>
      <p:ext uri="{BB962C8B-B14F-4D97-AF65-F5344CB8AC3E}">
        <p14:creationId xmlns:p14="http://schemas.microsoft.com/office/powerpoint/2010/main" val="11449160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F825223-517A-46E9-BC6F-ABAD1FB55C0F}"/>
              </a:ext>
            </a:extLst>
          </p:cNvPr>
          <p:cNvSpPr>
            <a:spLocks noGrp="1"/>
          </p:cNvSpPr>
          <p:nvPr>
            <p:ph type="title"/>
          </p:nvPr>
        </p:nvSpPr>
        <p:spPr>
          <a:xfrm>
            <a:off x="838200" y="630000"/>
            <a:ext cx="10526024" cy="642800"/>
          </a:xfrm>
        </p:spPr>
        <p:txBody>
          <a:bodyPr>
            <a:noAutofit/>
          </a:bodyPr>
          <a:lstStyle/>
          <a:p>
            <a:r>
              <a:rPr lang="fi-FI"/>
              <a:t>Kiusaaminen vapaa-ajalla ja somessa</a:t>
            </a:r>
          </a:p>
        </p:txBody>
      </p:sp>
      <p:sp>
        <p:nvSpPr>
          <p:cNvPr id="11" name="Text Placeholder 10">
            <a:extLst>
              <a:ext uri="{FF2B5EF4-FFF2-40B4-BE49-F238E27FC236}">
                <a16:creationId xmlns:a16="http://schemas.microsoft.com/office/drawing/2014/main" id="{465547EB-3292-75E4-84CE-7E6C38A5CCD9}"/>
              </a:ext>
            </a:extLst>
          </p:cNvPr>
          <p:cNvSpPr>
            <a:spLocks noGrp="1"/>
          </p:cNvSpPr>
          <p:nvPr>
            <p:ph type="body" sz="quarter" idx="11"/>
          </p:nvPr>
        </p:nvSpPr>
        <p:spPr>
          <a:xfrm>
            <a:off x="838200" y="1429200"/>
            <a:ext cx="10147300" cy="4805548"/>
          </a:xfrm>
        </p:spPr>
        <p:txBody>
          <a:bodyPr numCol="2" spcCol="360000">
            <a:noAutofit/>
          </a:bodyPr>
          <a:lstStyle/>
          <a:p>
            <a:pPr marL="0" indent="0">
              <a:lnSpc>
                <a:spcPct val="100000"/>
              </a:lnSpc>
              <a:spcBef>
                <a:spcPts val="1000"/>
              </a:spcBef>
              <a:spcAft>
                <a:spcPts val="600"/>
              </a:spcAft>
            </a:pPr>
            <a:r>
              <a:rPr lang="fi-FI"/>
              <a:t>Kun koulun työntekijä saa tiedon vapaa-ajalla tapahtuvasta kiusaamisesta, on tärkeää viestiä asiasta koteihin. Esim. opettaja voi ohjeistaa oppilasta ja tämän huoltajia, miten toimia asian selvittämiseksi ja neuvoa, mistä apua ja tukea on saatavilla. </a:t>
            </a:r>
            <a:r>
              <a:rPr lang="fi-FI" b="1"/>
              <a:t>Koululla ei ole velvollisuutta selvittää koulupäivän ulkopuolella tapahtuneita kiusaamis-tapahtumia. </a:t>
            </a:r>
            <a:endParaRPr lang="en-FI"/>
          </a:p>
          <a:p>
            <a:pPr marL="0" indent="0">
              <a:lnSpc>
                <a:spcPct val="100000"/>
              </a:lnSpc>
              <a:spcBef>
                <a:spcPts val="1000"/>
              </a:spcBef>
              <a:spcAft>
                <a:spcPts val="600"/>
              </a:spcAft>
            </a:pPr>
            <a:r>
              <a:rPr lang="fi-FI" b="1"/>
              <a:t>Opettajan tulee puuttua verkossa tapahtuvaan kiusaamiseen, joka tapahtuu kouluajalla kouluun liittyvässä toiminnassa ja johon on osallisena koulun oppilaita. </a:t>
            </a:r>
            <a:r>
              <a:rPr lang="fi-FI"/>
              <a:t>Somekiusaaminen tarkoittaa kiusaamista ja häirintää sosiaalisessa mediassa. Se voi ilmetä esimerkiksi loukkaavina viesteinä tai kommentteina, uhkailuna, yksityisyyden loukkaamisena tai kuvien ja tietojen levittämisenä ilman lupaa. Se voi olla satunnaista tai jatkuvaa ja vaikuttaa vakavasti uhrin elämään. Somekiusaaminen voi joissakin tapauksissa täyttää rikoksen tunnusmerkistön. Koulu auttaa oppilasta tunnistamaan kiusaamisen eri muodot ja rohkaisee kertomaan havaitsemastaan kiusaamisesta jollekin turvalliselle aikuiselle.</a:t>
            </a:r>
            <a:endParaRPr lang="en-FI"/>
          </a:p>
          <a:p>
            <a:pPr marL="0" indent="0">
              <a:lnSpc>
                <a:spcPct val="100000"/>
              </a:lnSpc>
              <a:spcBef>
                <a:spcPts val="1000"/>
              </a:spcBef>
              <a:spcAft>
                <a:spcPts val="600"/>
              </a:spcAft>
            </a:pPr>
            <a:r>
              <a:rPr lang="fi-FI" b="1"/>
              <a:t>Koulun tehtävänä on kuitenkin tukea oppilaan kokonais-valtaista kasvua ja kehitystä, joten jos vapaa-ajalla tapahtunut kiusaaminen vaikuttaa oppilaan koulunkäyntiin, koululla on velvollisuus puuttua asiaan. </a:t>
            </a:r>
            <a:r>
              <a:rPr lang="fi-FI"/>
              <a:t>Jos koulun työntekijällä herää huoli oppilaan hyvin-voinnista, ollaan aina yhteydessä huoltajiin ja tarvittaessa myös lastensuojeluviranomaisiin. Tuen täydentämiseksi voidaan selvittää esimerkiksi osallisten mahdolliset nuorisotyön kontaktit. Asioiden selvittelyä voidaan edistää myös moniammatillisen työryhmän avulla. Huoltajat voivat hyödyntää lisäksi Pirkanmaan sovittelutoimiston palveluja. Huomaathan, että kiusaamistilanteeseen voi liittyä useita eri tekomuotoja, joista osa voi täyttää myös rikoksen tunnusmerkistön. Ks. </a:t>
            </a:r>
            <a:r>
              <a:rPr lang="fi-FI">
                <a:hlinkClick r:id="rId3" action="ppaction://hlinksldjump"/>
              </a:rPr>
              <a:t>dia 11</a:t>
            </a:r>
            <a:r>
              <a:rPr lang="fi-FI"/>
              <a:t>.</a:t>
            </a:r>
            <a:r>
              <a:rPr lang="en-FI"/>
              <a:t> </a:t>
            </a:r>
          </a:p>
        </p:txBody>
      </p:sp>
      <p:sp>
        <p:nvSpPr>
          <p:cNvPr id="2" name="Slide Number Placeholder 1">
            <a:extLst>
              <a:ext uri="{FF2B5EF4-FFF2-40B4-BE49-F238E27FC236}">
                <a16:creationId xmlns:a16="http://schemas.microsoft.com/office/drawing/2014/main" id="{53171430-3EAE-86C9-29F0-7A16C3D32213}"/>
              </a:ext>
            </a:extLst>
          </p:cNvPr>
          <p:cNvSpPr>
            <a:spLocks noGrp="1"/>
          </p:cNvSpPr>
          <p:nvPr>
            <p:ph type="sldNum" sz="quarter" idx="10"/>
          </p:nvPr>
        </p:nvSpPr>
        <p:spPr/>
        <p:txBody>
          <a:bodyPr/>
          <a:lstStyle/>
          <a:p>
            <a:fld id="{F2DFAC8A-11BF-1F4B-A581-9DDA2B8E9479}" type="slidenum">
              <a:rPr lang="fi-FI" smtClean="0"/>
              <a:t>20</a:t>
            </a:fld>
            <a:endParaRPr lang="fi-FI"/>
          </a:p>
        </p:txBody>
      </p:sp>
    </p:spTree>
    <p:extLst>
      <p:ext uri="{BB962C8B-B14F-4D97-AF65-F5344CB8AC3E}">
        <p14:creationId xmlns:p14="http://schemas.microsoft.com/office/powerpoint/2010/main" val="354173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3E108-34ED-94C1-1112-69DF4994657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A3049B3-4874-DC5C-526D-298270D142F5}"/>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668658" y="739616"/>
            <a:ext cx="4029456" cy="3627120"/>
          </a:xfrm>
          <a:prstGeom prst="rect">
            <a:avLst/>
          </a:prstGeom>
        </p:spPr>
      </p:pic>
      <p:sp>
        <p:nvSpPr>
          <p:cNvPr id="10" name="Title 9">
            <a:extLst>
              <a:ext uri="{FF2B5EF4-FFF2-40B4-BE49-F238E27FC236}">
                <a16:creationId xmlns:a16="http://schemas.microsoft.com/office/drawing/2014/main" id="{18955224-0E5E-3602-417A-B524BD71387F}"/>
              </a:ext>
            </a:extLst>
          </p:cNvPr>
          <p:cNvSpPr>
            <a:spLocks noGrp="1"/>
          </p:cNvSpPr>
          <p:nvPr>
            <p:ph type="title"/>
          </p:nvPr>
        </p:nvSpPr>
        <p:spPr>
          <a:xfrm>
            <a:off x="838200" y="630000"/>
            <a:ext cx="6175917" cy="1221893"/>
          </a:xfrm>
        </p:spPr>
        <p:txBody>
          <a:bodyPr>
            <a:noAutofit/>
          </a:bodyPr>
          <a:lstStyle/>
          <a:p>
            <a:r>
              <a:rPr lang="fi-FI" sz="3400"/>
              <a:t>Huoltajan muistilista vapaa-ajan kiusaamistilanteisiin</a:t>
            </a:r>
          </a:p>
        </p:txBody>
      </p:sp>
      <p:sp>
        <p:nvSpPr>
          <p:cNvPr id="11" name="Text Placeholder 10">
            <a:extLst>
              <a:ext uri="{FF2B5EF4-FFF2-40B4-BE49-F238E27FC236}">
                <a16:creationId xmlns:a16="http://schemas.microsoft.com/office/drawing/2014/main" id="{DBC0B10D-FF5F-D209-442C-A739BBF579C1}"/>
              </a:ext>
            </a:extLst>
          </p:cNvPr>
          <p:cNvSpPr>
            <a:spLocks noGrp="1"/>
          </p:cNvSpPr>
          <p:nvPr>
            <p:ph type="body" sz="quarter" idx="11"/>
          </p:nvPr>
        </p:nvSpPr>
        <p:spPr>
          <a:xfrm>
            <a:off x="838199" y="1761892"/>
            <a:ext cx="5130801" cy="4080108"/>
          </a:xfrm>
        </p:spPr>
        <p:txBody>
          <a:bodyPr numCol="1" spcCol="360000">
            <a:noAutofit/>
          </a:bodyPr>
          <a:lstStyle/>
          <a:p>
            <a:pPr marL="180000" indent="-180000">
              <a:lnSpc>
                <a:spcPct val="100000"/>
              </a:lnSpc>
              <a:spcBef>
                <a:spcPts val="1000"/>
              </a:spcBef>
              <a:spcAft>
                <a:spcPts val="600"/>
              </a:spcAft>
              <a:buFont typeface="Arial" panose="020B0604020202020204" pitchFamily="34" charset="0"/>
              <a:buChar char="•"/>
            </a:pPr>
            <a:r>
              <a:rPr lang="fi-FI"/>
              <a:t>Kuuntele ja usko lastasi/nuortasi. Keskustele asiasta kokemusta vähättelemättä. Suhtaudu asiaan terveellä kriittisyydellä. Ota huomioon myös asioiden toinen puoli. </a:t>
            </a:r>
          </a:p>
          <a:p>
            <a:pPr marL="180000" indent="-180000">
              <a:lnSpc>
                <a:spcPct val="100000"/>
              </a:lnSpc>
              <a:spcBef>
                <a:spcPts val="1000"/>
              </a:spcBef>
              <a:spcAft>
                <a:spcPts val="600"/>
              </a:spcAft>
              <a:buFont typeface="Arial" panose="020B0604020202020204" pitchFamily="34" charset="0"/>
              <a:buChar char="•"/>
            </a:pPr>
            <a:r>
              <a:rPr lang="fi-FI"/>
              <a:t>Jos kiusaaminen tapahtuu lapsesi/nuoresi harrastus­toiminnassa tai siihen liittyvissä keskusteluryhmissä, ota yhteyttä kyseistä harrastustoimintaa järjestävään tahoon. </a:t>
            </a:r>
          </a:p>
          <a:p>
            <a:pPr marL="180000" indent="-180000">
              <a:lnSpc>
                <a:spcPct val="100000"/>
              </a:lnSpc>
              <a:spcBef>
                <a:spcPts val="1000"/>
              </a:spcBef>
              <a:spcAft>
                <a:spcPts val="600"/>
              </a:spcAft>
              <a:buFont typeface="Arial" panose="020B0604020202020204" pitchFamily="34" charset="0"/>
              <a:buChar char="•"/>
            </a:pPr>
            <a:r>
              <a:rPr lang="fi-FI"/>
              <a:t>Huoltajana sinulla on oikeus tarkastaa lapsesi medialaitteet huolen herätessä –  tiedätkö, mitä some-alustoja nuoresi käyttää ja miten hän niissä viestii?</a:t>
            </a:r>
          </a:p>
          <a:p>
            <a:pPr marL="180000" indent="-180000">
              <a:lnSpc>
                <a:spcPct val="100000"/>
              </a:lnSpc>
              <a:spcBef>
                <a:spcPts val="1000"/>
              </a:spcBef>
              <a:spcAft>
                <a:spcPts val="600"/>
              </a:spcAft>
              <a:buFont typeface="Arial" panose="020B0604020202020204" pitchFamily="34" charset="0"/>
              <a:buChar char="•"/>
            </a:pPr>
            <a:r>
              <a:rPr lang="fi-FI"/>
              <a:t>Oletko yrittänyt selvittää ristiriitatilanteita tapahtumaan osallistuneiden lasten ja heidän huoltajiensa kanssa?</a:t>
            </a:r>
          </a:p>
          <a:p>
            <a:pPr marL="180000" indent="-180000">
              <a:lnSpc>
                <a:spcPct val="100000"/>
              </a:lnSpc>
              <a:spcBef>
                <a:spcPts val="1000"/>
              </a:spcBef>
              <a:spcAft>
                <a:spcPts val="600"/>
              </a:spcAft>
              <a:buFont typeface="Arial" panose="020B0604020202020204" pitchFamily="34" charset="0"/>
              <a:buChar char="•"/>
            </a:pPr>
            <a:r>
              <a:rPr lang="fi-FI"/>
              <a:t>Ota yhteys koulun työntekijään matalalla kynnyksellä, jos arvioit tapahtuneen vaikuttavan lapsesi koulunkäyntiin. </a:t>
            </a:r>
          </a:p>
        </p:txBody>
      </p:sp>
      <p:sp>
        <p:nvSpPr>
          <p:cNvPr id="5" name="Text Placeholder 10">
            <a:extLst>
              <a:ext uri="{FF2B5EF4-FFF2-40B4-BE49-F238E27FC236}">
                <a16:creationId xmlns:a16="http://schemas.microsoft.com/office/drawing/2014/main" id="{D8C74C34-5332-3EAF-488E-530DB07FC027}"/>
              </a:ext>
            </a:extLst>
          </p:cNvPr>
          <p:cNvSpPr txBox="1">
            <a:spLocks/>
          </p:cNvSpPr>
          <p:nvPr/>
        </p:nvSpPr>
        <p:spPr>
          <a:xfrm>
            <a:off x="6447331" y="4320377"/>
            <a:ext cx="4250783" cy="1576864"/>
          </a:xfrm>
          <a:prstGeom prst="rect">
            <a:avLst/>
          </a:prstGeom>
        </p:spPr>
        <p:txBody>
          <a:bodyPr vert="horz" lIns="91440" tIns="45720" rIns="91440" bIns="45720" numCol="1" spcCol="360000" rtlCol="0">
            <a:noAutofit/>
          </a:bodyPr>
          <a:lstStyle>
            <a:lvl1pPr marL="179388" indent="-179388"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1pPr>
            <a:lvl2pPr marL="179388" indent="-179388"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2pPr>
            <a:lvl3pPr marL="179388" indent="-179388"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3pPr>
            <a:lvl4pPr marL="179388" indent="-179388"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4pPr>
            <a:lvl5pPr marL="179388" indent="-179388"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0000" indent="-180000">
              <a:lnSpc>
                <a:spcPct val="100000"/>
              </a:lnSpc>
              <a:spcBef>
                <a:spcPts val="1000"/>
              </a:spcBef>
              <a:spcAft>
                <a:spcPts val="600"/>
              </a:spcAft>
              <a:buFont typeface="Arial" panose="020B0604020202020204" pitchFamily="34" charset="0"/>
              <a:buChar char="•"/>
            </a:pPr>
            <a:r>
              <a:rPr lang="fi-FI"/>
              <a:t>Jos vapaa-ajalla ilmenevä kiusaaminen täyttää rikoksen tunnusmerkit, tee rikosilmoitus ja ole yhteydessä sovittelutoimistoon.  </a:t>
            </a:r>
          </a:p>
          <a:p>
            <a:pPr marL="180000" indent="-180000">
              <a:lnSpc>
                <a:spcPct val="100000"/>
              </a:lnSpc>
              <a:spcBef>
                <a:spcPts val="1000"/>
              </a:spcBef>
              <a:spcAft>
                <a:spcPts val="600"/>
              </a:spcAft>
              <a:buFont typeface="Arial" panose="020B0604020202020204" pitchFamily="34" charset="0"/>
              <a:buChar char="•"/>
            </a:pPr>
            <a:r>
              <a:rPr lang="fi-FI"/>
              <a:t>Tukea ja apua on saatavilla. Katso lisätiedot seuraavasta osiosta. </a:t>
            </a:r>
          </a:p>
        </p:txBody>
      </p:sp>
      <p:sp>
        <p:nvSpPr>
          <p:cNvPr id="2" name="Slide Number Placeholder 1">
            <a:extLst>
              <a:ext uri="{FF2B5EF4-FFF2-40B4-BE49-F238E27FC236}">
                <a16:creationId xmlns:a16="http://schemas.microsoft.com/office/drawing/2014/main" id="{0DB08CB5-4EF4-F968-8E37-5FCFE602D21B}"/>
              </a:ext>
            </a:extLst>
          </p:cNvPr>
          <p:cNvSpPr>
            <a:spLocks noGrp="1"/>
          </p:cNvSpPr>
          <p:nvPr>
            <p:ph type="sldNum" sz="quarter" idx="10"/>
          </p:nvPr>
        </p:nvSpPr>
        <p:spPr/>
        <p:txBody>
          <a:bodyPr/>
          <a:lstStyle/>
          <a:p>
            <a:fld id="{F2DFAC8A-11BF-1F4B-A581-9DDA2B8E9479}" type="slidenum">
              <a:rPr lang="fi-FI" smtClean="0"/>
              <a:t>21</a:t>
            </a:fld>
            <a:endParaRPr lang="fi-FI"/>
          </a:p>
        </p:txBody>
      </p:sp>
    </p:spTree>
    <p:extLst>
      <p:ext uri="{BB962C8B-B14F-4D97-AF65-F5344CB8AC3E}">
        <p14:creationId xmlns:p14="http://schemas.microsoft.com/office/powerpoint/2010/main" val="2930863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13F8E50-E86C-9B2D-563F-A914484C3263}"/>
              </a:ext>
              <a:ext uri="{C183D7F6-B498-43B3-948B-1728B52AA6E4}">
                <adec:decorative xmlns:adec="http://schemas.microsoft.com/office/drawing/2017/decorative" val="1"/>
              </a:ext>
            </a:extLst>
          </p:cNvPr>
          <p:cNvSpPr/>
          <p:nvPr/>
        </p:nvSpPr>
        <p:spPr>
          <a:xfrm>
            <a:off x="874318" y="4113407"/>
            <a:ext cx="2517308" cy="34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9" name="Rectangle 8">
            <a:extLst>
              <a:ext uri="{FF2B5EF4-FFF2-40B4-BE49-F238E27FC236}">
                <a16:creationId xmlns:a16="http://schemas.microsoft.com/office/drawing/2014/main" id="{C97B7CB6-F5DE-1CA0-7885-E28A5956162C}"/>
              </a:ext>
              <a:ext uri="{C183D7F6-B498-43B3-948B-1728B52AA6E4}">
                <adec:decorative xmlns:adec="http://schemas.microsoft.com/office/drawing/2017/decorative" val="1"/>
              </a:ext>
            </a:extLst>
          </p:cNvPr>
          <p:cNvSpPr/>
          <p:nvPr/>
        </p:nvSpPr>
        <p:spPr>
          <a:xfrm>
            <a:off x="6259975" y="1233225"/>
            <a:ext cx="2943828" cy="34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Rectangle 9">
            <a:extLst>
              <a:ext uri="{FF2B5EF4-FFF2-40B4-BE49-F238E27FC236}">
                <a16:creationId xmlns:a16="http://schemas.microsoft.com/office/drawing/2014/main" id="{04B43354-9DAB-65CF-7287-6C2E70CB9FA3}"/>
              </a:ext>
              <a:ext uri="{C183D7F6-B498-43B3-948B-1728B52AA6E4}">
                <adec:decorative xmlns:adec="http://schemas.microsoft.com/office/drawing/2017/decorative" val="1"/>
              </a:ext>
            </a:extLst>
          </p:cNvPr>
          <p:cNvSpPr/>
          <p:nvPr/>
        </p:nvSpPr>
        <p:spPr>
          <a:xfrm>
            <a:off x="6259975" y="3869567"/>
            <a:ext cx="4814425" cy="34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Rectangle 5">
            <a:extLst>
              <a:ext uri="{FF2B5EF4-FFF2-40B4-BE49-F238E27FC236}">
                <a16:creationId xmlns:a16="http://schemas.microsoft.com/office/drawing/2014/main" id="{FC9EEA14-2C22-B0D1-0F7A-BF701D74E529}"/>
              </a:ext>
              <a:ext uri="{C183D7F6-B498-43B3-948B-1728B52AA6E4}">
                <adec:decorative xmlns:adec="http://schemas.microsoft.com/office/drawing/2017/decorative" val="1"/>
              </a:ext>
            </a:extLst>
          </p:cNvPr>
          <p:cNvSpPr/>
          <p:nvPr/>
        </p:nvSpPr>
        <p:spPr>
          <a:xfrm>
            <a:off x="874318" y="1225275"/>
            <a:ext cx="1232518" cy="34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84B82764-EE16-0D27-377A-41E0A603CC81}"/>
              </a:ext>
            </a:extLst>
          </p:cNvPr>
          <p:cNvSpPr>
            <a:spLocks noGrp="1"/>
          </p:cNvSpPr>
          <p:nvPr>
            <p:ph type="title"/>
          </p:nvPr>
        </p:nvSpPr>
        <p:spPr>
          <a:xfrm>
            <a:off x="838200" y="457200"/>
            <a:ext cx="10526024" cy="556925"/>
          </a:xfrm>
        </p:spPr>
        <p:txBody>
          <a:bodyPr anchor="t" anchorCtr="0">
            <a:normAutofit fontScale="90000"/>
          </a:bodyPr>
          <a:lstStyle/>
          <a:p>
            <a:r>
              <a:rPr lang="fi-FI" sz="3400"/>
              <a:t>Monialainen yhteistyö ja tuki perheille </a:t>
            </a:r>
            <a:r>
              <a:rPr lang="fi-FI" sz="3400" b="0">
                <a:solidFill>
                  <a:schemeClr val="bg1"/>
                </a:solidFill>
              </a:rPr>
              <a:t>1/3</a:t>
            </a:r>
          </a:p>
        </p:txBody>
      </p:sp>
      <p:sp>
        <p:nvSpPr>
          <p:cNvPr id="3" name="Text Placeholder 2">
            <a:extLst>
              <a:ext uri="{FF2B5EF4-FFF2-40B4-BE49-F238E27FC236}">
                <a16:creationId xmlns:a16="http://schemas.microsoft.com/office/drawing/2014/main" id="{D5EAAA70-EDD0-C5CB-3195-67187F1A0373}"/>
              </a:ext>
            </a:extLst>
          </p:cNvPr>
          <p:cNvSpPr>
            <a:spLocks noGrp="1"/>
          </p:cNvSpPr>
          <p:nvPr>
            <p:ph type="body" sz="quarter" idx="11"/>
          </p:nvPr>
        </p:nvSpPr>
        <p:spPr>
          <a:xfrm>
            <a:off x="965764" y="1260000"/>
            <a:ext cx="4924800" cy="5058000"/>
          </a:xfrm>
        </p:spPr>
        <p:txBody>
          <a:bodyPr>
            <a:noAutofit/>
          </a:bodyPr>
          <a:lstStyle/>
          <a:p>
            <a:r>
              <a:rPr lang="fi-FI" b="1">
                <a:solidFill>
                  <a:schemeClr val="bg1"/>
                </a:solidFill>
              </a:rPr>
              <a:t>Digiperhe</a:t>
            </a:r>
          </a:p>
          <a:p>
            <a:pPr marL="9525" indent="0">
              <a:lnSpc>
                <a:spcPct val="100000"/>
              </a:lnSpc>
            </a:pPr>
            <a:r>
              <a:rPr lang="fi-FI" sz="1550"/>
              <a:t>Kun arjessa herää huoli tai tarvitset apua, ensisijainen paikka tiedon, tuen ja yhteystietojen etsimiseen on Pirkanmaan hyvinvointialueen Digiperhe. Sivuston kautta voit etsiä tilanteeseesi sopivia palveluja, saada ohjausta sekä löytää yhteydenottokanavia, kuten chat-palveluja, auttavia puhelimia ja sähköisiä yhteydenottolomakkeita. Digiperhe kokoaa yhteen hyvinvointialueen, kuntien, Kelan, järjestöjen ja seurakuntien lapsille, nuorille ja perheille suunnatut palvelut yhteen paikkaan. </a:t>
            </a:r>
            <a:r>
              <a:rPr lang="fi-FI" sz="1550" b="1">
                <a:solidFill>
                  <a:schemeClr val="accent1"/>
                </a:solidFill>
              </a:rPr>
              <a:t>Yhteydenotto: </a:t>
            </a:r>
            <a:r>
              <a:rPr lang="fi-FI" sz="1550">
                <a:hlinkClick r:id="rId3"/>
              </a:rPr>
              <a:t>pirha.fi/digiperhe</a:t>
            </a:r>
            <a:endParaRPr lang="fi-FI" sz="1550"/>
          </a:p>
          <a:p>
            <a:pPr>
              <a:spcBef>
                <a:spcPts val="2000"/>
              </a:spcBef>
            </a:pPr>
            <a:r>
              <a:rPr lang="fi-FI" b="1">
                <a:solidFill>
                  <a:schemeClr val="bg1"/>
                </a:solidFill>
              </a:rPr>
              <a:t>Opiskeluhuollon palvelut</a:t>
            </a:r>
          </a:p>
          <a:p>
            <a:pPr marL="9525" indent="0">
              <a:lnSpc>
                <a:spcPct val="100000"/>
              </a:lnSpc>
            </a:pPr>
            <a:r>
              <a:rPr lang="fi-FI" sz="1550"/>
              <a:t>Opiskeluhuolto auttaa, kun huoli liittyy koulunkäyntiin, oppimiseen, hyvinvointiin tai kaverisuhteisiin koulussa. Kuraattori, psykologi, terveydenhoitaja ja lääkäri tukevat oppilasta, huoltajia ja koulun henkilöstöä esimerkiksi kiusaamis-, poissaolo-, mielenterveys- ja vuorovaikutus­tilanteissa. </a:t>
            </a:r>
            <a:r>
              <a:rPr lang="fi-FI" sz="1550" b="1">
                <a:solidFill>
                  <a:schemeClr val="accent1"/>
                </a:solidFill>
              </a:rPr>
              <a:t>Yhteydenotto: </a:t>
            </a:r>
            <a:r>
              <a:rPr lang="fi-FI" sz="1550"/>
              <a:t>Koulun henkilöstön kautta tai suoraan koulun opiskeluhuollon palveluihin. </a:t>
            </a:r>
          </a:p>
          <a:p>
            <a:endParaRPr lang="fi-FI"/>
          </a:p>
          <a:p>
            <a:endParaRPr lang="fi-FI"/>
          </a:p>
        </p:txBody>
      </p:sp>
      <p:sp>
        <p:nvSpPr>
          <p:cNvPr id="4" name="Text Placeholder 3">
            <a:extLst>
              <a:ext uri="{FF2B5EF4-FFF2-40B4-BE49-F238E27FC236}">
                <a16:creationId xmlns:a16="http://schemas.microsoft.com/office/drawing/2014/main" id="{1780841D-C210-3821-F836-32A9442BBAEF}"/>
              </a:ext>
            </a:extLst>
          </p:cNvPr>
          <p:cNvSpPr>
            <a:spLocks noGrp="1"/>
          </p:cNvSpPr>
          <p:nvPr>
            <p:ph type="body" sz="quarter" idx="12"/>
          </p:nvPr>
        </p:nvSpPr>
        <p:spPr>
          <a:xfrm>
            <a:off x="6358199" y="1260000"/>
            <a:ext cx="4814425" cy="5058000"/>
          </a:xfrm>
        </p:spPr>
        <p:txBody>
          <a:bodyPr>
            <a:noAutofit/>
          </a:bodyPr>
          <a:lstStyle/>
          <a:p>
            <a:r>
              <a:rPr lang="fi-FI" b="1">
                <a:solidFill>
                  <a:schemeClr val="bg1"/>
                </a:solidFill>
              </a:rPr>
              <a:t>Pirkanmaan sovittelutoimisto</a:t>
            </a:r>
          </a:p>
          <a:p>
            <a:pPr marL="9525">
              <a:lnSpc>
                <a:spcPct val="100000"/>
              </a:lnSpc>
            </a:pPr>
            <a:r>
              <a:rPr lang="fi-FI" sz="1550"/>
              <a:t>Sovittelu tarjoaa mahdollisuuden käsitellä rikoksia, riitoja ja konflikteja turvallisessa ympäristössä puolueettomien sovittelijoiden avulla. Sovittelu on osapuolille vapaa­ehtoista ja maksutonta. Alaikäisen osallistuminen edellyttää sekä nuoren että huoltajan suostumusta. Sovittelu voi täydentää koulun omia selvittelytoimia esimerkiksi väkivalta-, vahingonteko- tai kunnian­loukkaus­tilanteissa. </a:t>
            </a:r>
            <a:r>
              <a:rPr lang="fi-FI" sz="1550" b="1">
                <a:solidFill>
                  <a:schemeClr val="accent1"/>
                </a:solidFill>
              </a:rPr>
              <a:t>Yhteydenotto: </a:t>
            </a:r>
            <a:r>
              <a:rPr lang="fi-FI" sz="1550"/>
              <a:t>puh. 0400 397 860 (virka-aikaan), </a:t>
            </a:r>
            <a:r>
              <a:rPr lang="fi-FI" sz="1550">
                <a:hlinkClick r:id="rId4"/>
              </a:rPr>
              <a:t>sovittelu@pirha.fi</a:t>
            </a:r>
            <a:endParaRPr lang="fi-FI" sz="1550"/>
          </a:p>
          <a:p>
            <a:pPr>
              <a:spcBef>
                <a:spcPts val="2000"/>
              </a:spcBef>
            </a:pPr>
            <a:r>
              <a:rPr lang="fi-FI" b="1">
                <a:solidFill>
                  <a:schemeClr val="bg1"/>
                </a:solidFill>
              </a:rPr>
              <a:t>Lapsiperheiden palveluohjaus ja Pyydä apua -palvelu</a:t>
            </a:r>
          </a:p>
          <a:p>
            <a:pPr marL="9525">
              <a:lnSpc>
                <a:spcPct val="100000"/>
              </a:lnSpc>
            </a:pPr>
            <a:r>
              <a:rPr lang="fi-FI" sz="1550"/>
              <a:t>Ota yhteyttä palveluohjaukseen, kun tarvitset neuvontaa tai et tiedä, mistä apua kannattaa hakea. Palveluohjaus auttaa löytämään lapselle, nuorelle tai perheelle sopivat palvelut esimerkiksi kasvatukseen, koulunkäyntiin, kaverisuhteisiin, käyttäytymiseen tai perheen arjen haasteisiin liittyvissä tilanteissa jo varhaisessa vaiheessa. </a:t>
            </a:r>
            <a:r>
              <a:rPr lang="fi-FI" sz="1550" b="1">
                <a:solidFill>
                  <a:schemeClr val="accent1"/>
                </a:solidFill>
              </a:rPr>
              <a:t>Yhteydenotto: </a:t>
            </a:r>
            <a:r>
              <a:rPr lang="fi-FI" sz="1550">
                <a:hlinkClick r:id="rId5"/>
              </a:rPr>
              <a:t>Pyydä apua -lomake</a:t>
            </a:r>
            <a:r>
              <a:rPr lang="fi-FI" sz="1550"/>
              <a:t>, </a:t>
            </a:r>
            <a:r>
              <a:rPr lang="fi-FI" sz="1550">
                <a:hlinkClick r:id="rId6"/>
              </a:rPr>
              <a:t>chat</a:t>
            </a:r>
            <a:r>
              <a:rPr lang="fi-FI" sz="1550"/>
              <a:t> tai </a:t>
            </a:r>
            <a:r>
              <a:rPr lang="fi-FI" sz="1550">
                <a:hlinkClick r:id="rId7"/>
              </a:rPr>
              <a:t>palvelu­ohjaajan puhelinpalvelu</a:t>
            </a:r>
            <a:r>
              <a:rPr lang="fi-FI" sz="1550"/>
              <a:t>. Yhteyttä voivat ottaa lapsi, nuori, huoltaja tai ammattilainen. </a:t>
            </a:r>
          </a:p>
        </p:txBody>
      </p:sp>
      <p:sp>
        <p:nvSpPr>
          <p:cNvPr id="8" name="Slide Number Placeholder 7">
            <a:extLst>
              <a:ext uri="{FF2B5EF4-FFF2-40B4-BE49-F238E27FC236}">
                <a16:creationId xmlns:a16="http://schemas.microsoft.com/office/drawing/2014/main" id="{DC61F0E5-8F75-AA5B-8602-F788242C7E15}"/>
              </a:ext>
            </a:extLst>
          </p:cNvPr>
          <p:cNvSpPr>
            <a:spLocks noGrp="1"/>
          </p:cNvSpPr>
          <p:nvPr>
            <p:ph type="sldNum" sz="quarter" idx="10"/>
          </p:nvPr>
        </p:nvSpPr>
        <p:spPr/>
        <p:txBody>
          <a:bodyPr/>
          <a:lstStyle/>
          <a:p>
            <a:fld id="{F2DFAC8A-11BF-1F4B-A581-9DDA2B8E9479}" type="slidenum">
              <a:rPr lang="fi-FI" smtClean="0"/>
              <a:t>22</a:t>
            </a:fld>
            <a:endParaRPr lang="fi-FI"/>
          </a:p>
        </p:txBody>
      </p:sp>
    </p:spTree>
    <p:extLst>
      <p:ext uri="{BB962C8B-B14F-4D97-AF65-F5344CB8AC3E}">
        <p14:creationId xmlns:p14="http://schemas.microsoft.com/office/powerpoint/2010/main" val="23012961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54FF2-6F2D-5E3D-F1EF-18BA66524C70}"/>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5245AFA-5D03-7155-B9FD-373BEAA4FAEF}"/>
              </a:ext>
              <a:ext uri="{C183D7F6-B498-43B3-948B-1728B52AA6E4}">
                <adec:decorative xmlns:adec="http://schemas.microsoft.com/office/drawing/2017/decorative" val="1"/>
              </a:ext>
            </a:extLst>
          </p:cNvPr>
          <p:cNvSpPr/>
          <p:nvPr/>
        </p:nvSpPr>
        <p:spPr>
          <a:xfrm>
            <a:off x="6259975" y="2529415"/>
            <a:ext cx="4555628" cy="324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Rectangle 7">
            <a:extLst>
              <a:ext uri="{FF2B5EF4-FFF2-40B4-BE49-F238E27FC236}">
                <a16:creationId xmlns:a16="http://schemas.microsoft.com/office/drawing/2014/main" id="{ED267F2B-4440-E48B-BB30-957715635F15}"/>
              </a:ext>
              <a:ext uri="{C183D7F6-B498-43B3-948B-1728B52AA6E4}">
                <adec:decorative xmlns:adec="http://schemas.microsoft.com/office/drawing/2017/decorative" val="1"/>
              </a:ext>
            </a:extLst>
          </p:cNvPr>
          <p:cNvSpPr/>
          <p:nvPr/>
        </p:nvSpPr>
        <p:spPr>
          <a:xfrm>
            <a:off x="874319" y="779957"/>
            <a:ext cx="2008022" cy="342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Rectangle 5">
            <a:extLst>
              <a:ext uri="{FF2B5EF4-FFF2-40B4-BE49-F238E27FC236}">
                <a16:creationId xmlns:a16="http://schemas.microsoft.com/office/drawing/2014/main" id="{190AF2DD-A230-F202-A942-BC3353970359}"/>
              </a:ext>
              <a:ext uri="{C183D7F6-B498-43B3-948B-1728B52AA6E4}">
                <adec:decorative xmlns:adec="http://schemas.microsoft.com/office/drawing/2017/decorative" val="1"/>
              </a:ext>
            </a:extLst>
          </p:cNvPr>
          <p:cNvSpPr/>
          <p:nvPr/>
        </p:nvSpPr>
        <p:spPr>
          <a:xfrm>
            <a:off x="874318" y="3462653"/>
            <a:ext cx="3998868" cy="342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Rectangle 6">
            <a:extLst>
              <a:ext uri="{FF2B5EF4-FFF2-40B4-BE49-F238E27FC236}">
                <a16:creationId xmlns:a16="http://schemas.microsoft.com/office/drawing/2014/main" id="{048CAFDD-E764-E294-6DB8-2169F239BA64}"/>
              </a:ext>
              <a:ext uri="{C183D7F6-B498-43B3-948B-1728B52AA6E4}">
                <adec:decorative xmlns:adec="http://schemas.microsoft.com/office/drawing/2017/decorative" val="1"/>
              </a:ext>
            </a:extLst>
          </p:cNvPr>
          <p:cNvSpPr/>
          <p:nvPr/>
        </p:nvSpPr>
        <p:spPr>
          <a:xfrm>
            <a:off x="6259975" y="797957"/>
            <a:ext cx="2460610" cy="32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 name="Title 1">
            <a:extLst>
              <a:ext uri="{FF2B5EF4-FFF2-40B4-BE49-F238E27FC236}">
                <a16:creationId xmlns:a16="http://schemas.microsoft.com/office/drawing/2014/main" id="{FFA9F6F0-7F8C-CEC1-648F-169771FBC485}"/>
              </a:ext>
            </a:extLst>
          </p:cNvPr>
          <p:cNvSpPr>
            <a:spLocks noGrp="1"/>
          </p:cNvSpPr>
          <p:nvPr>
            <p:ph type="title"/>
          </p:nvPr>
        </p:nvSpPr>
        <p:spPr>
          <a:xfrm>
            <a:off x="838200" y="-768100"/>
            <a:ext cx="10526024" cy="642800"/>
          </a:xfrm>
        </p:spPr>
        <p:txBody>
          <a:bodyPr anchor="ctr" anchorCtr="0">
            <a:normAutofit/>
          </a:bodyPr>
          <a:lstStyle/>
          <a:p>
            <a:r>
              <a:rPr lang="fi-FI" sz="3400"/>
              <a:t>Monialainen yhteistyö ja tuki perheille </a:t>
            </a:r>
            <a:r>
              <a:rPr lang="fi-FI" sz="3400" b="0"/>
              <a:t>2/3</a:t>
            </a:r>
          </a:p>
        </p:txBody>
      </p:sp>
      <p:sp>
        <p:nvSpPr>
          <p:cNvPr id="3" name="Text Placeholder 2">
            <a:extLst>
              <a:ext uri="{FF2B5EF4-FFF2-40B4-BE49-F238E27FC236}">
                <a16:creationId xmlns:a16="http://schemas.microsoft.com/office/drawing/2014/main" id="{1C0F4408-8670-73F6-843E-232A06368393}"/>
              </a:ext>
            </a:extLst>
          </p:cNvPr>
          <p:cNvSpPr>
            <a:spLocks noGrp="1"/>
          </p:cNvSpPr>
          <p:nvPr>
            <p:ph type="body" sz="quarter" idx="11"/>
          </p:nvPr>
        </p:nvSpPr>
        <p:spPr>
          <a:xfrm>
            <a:off x="965765" y="797957"/>
            <a:ext cx="4924800" cy="5259943"/>
          </a:xfrm>
        </p:spPr>
        <p:txBody>
          <a:bodyPr>
            <a:noAutofit/>
          </a:bodyPr>
          <a:lstStyle/>
          <a:p>
            <a:pPr>
              <a:lnSpc>
                <a:spcPct val="100000"/>
              </a:lnSpc>
            </a:pPr>
            <a:r>
              <a:rPr lang="fi-FI" b="1">
                <a:solidFill>
                  <a:schemeClr val="bg1"/>
                </a:solidFill>
              </a:rPr>
              <a:t>Minun tiimini -malli </a:t>
            </a:r>
          </a:p>
          <a:p>
            <a:pPr marL="9525" indent="0">
              <a:lnSpc>
                <a:spcPct val="100000"/>
              </a:lnSpc>
            </a:pPr>
            <a:r>
              <a:rPr lang="fi-FI" sz="1550"/>
              <a:t>Minun tiimini kootaan matalalla kynnyksellä lapsen, nuoren tai perheen tarpeista käsin: mukaan kutsutaan asiakkaan kannalta keskeiset toimijat, kuten ammattilaiset eri palveluista, läheiset sekä järjestö- ja seurakuntatoimijat, ja asiakas on aina itse mukana ja vaikuttaa tiimin kokoon-panoon. Yhteisen pöydän ääressä luodaan yksi yhteinen suunnitelma, mikä vähentää päällekkäisiä ja toisistaan tietämättömiä tukitoimia. Tiimin voi koota kuka tahansa ammattilainen, ja kokoamiseen on saatavilla tukea. </a:t>
            </a:r>
          </a:p>
          <a:p>
            <a:pPr>
              <a:lnSpc>
                <a:spcPct val="100000"/>
              </a:lnSpc>
              <a:spcBef>
                <a:spcPts val="2000"/>
              </a:spcBef>
            </a:pPr>
            <a:r>
              <a:rPr lang="fi-FI" b="1">
                <a:solidFill>
                  <a:schemeClr val="bg1"/>
                </a:solidFill>
              </a:rPr>
              <a:t>Lapsiperheiden sosiaalityö ja lastensuojelu</a:t>
            </a:r>
          </a:p>
          <a:p>
            <a:pPr marL="9525" indent="0">
              <a:lnSpc>
                <a:spcPct val="100000"/>
              </a:lnSpc>
            </a:pPr>
            <a:r>
              <a:rPr lang="fi-FI" sz="1550"/>
              <a:t>Nämä palvelut auttavat, kun lapsen kasvu, kehitys tai turvallisuus tarvitsevat tavallista vahvempaa tukea. Sosiaalityö arvioi perheen tilanteen ja auttaa järjestämään tarvittavia palveluja. Lastensuojeluun otetaan yhteyttä erityisesti silloin, kun lapsen hyvinvointia vaarantavat esimerkiksi väkivalta, vakava laiminlyönti, päihteet tai lapsen oma vahingollinen käyttäytyminen. </a:t>
            </a:r>
            <a:r>
              <a:rPr lang="fi-FI" sz="1550" b="1">
                <a:solidFill>
                  <a:schemeClr val="accent1"/>
                </a:solidFill>
              </a:rPr>
              <a:t>Yhteydenotto: </a:t>
            </a:r>
            <a:r>
              <a:rPr lang="fi-FI" sz="1550">
                <a:hlinkClick r:id="rId2"/>
              </a:rPr>
              <a:t>Sosiaalihuollon yhteydenotto (huoli-ilmoitus)</a:t>
            </a:r>
            <a:r>
              <a:rPr lang="fi-FI" sz="1550"/>
              <a:t>, </a:t>
            </a:r>
            <a:r>
              <a:rPr lang="fi-FI" sz="1550">
                <a:hlinkClick r:id="rId3"/>
              </a:rPr>
              <a:t>Pyydä apua -palvelu</a:t>
            </a:r>
            <a:r>
              <a:rPr lang="fi-FI" sz="1550"/>
              <a:t> tai tarvittaessa </a:t>
            </a:r>
            <a:r>
              <a:rPr lang="fi-FI" sz="1550">
                <a:hlinkClick r:id="rId4"/>
              </a:rPr>
              <a:t>lastensuojeluilmoitus</a:t>
            </a:r>
            <a:r>
              <a:rPr lang="fi-FI" sz="1550"/>
              <a:t>. </a:t>
            </a:r>
          </a:p>
        </p:txBody>
      </p:sp>
      <p:sp>
        <p:nvSpPr>
          <p:cNvPr id="4" name="Text Placeholder 3">
            <a:extLst>
              <a:ext uri="{FF2B5EF4-FFF2-40B4-BE49-F238E27FC236}">
                <a16:creationId xmlns:a16="http://schemas.microsoft.com/office/drawing/2014/main" id="{FCA55864-8732-F0AE-AC9E-08F284D245D3}"/>
              </a:ext>
            </a:extLst>
          </p:cNvPr>
          <p:cNvSpPr>
            <a:spLocks noGrp="1"/>
          </p:cNvSpPr>
          <p:nvPr>
            <p:ph type="body" sz="quarter" idx="12"/>
          </p:nvPr>
        </p:nvSpPr>
        <p:spPr>
          <a:xfrm>
            <a:off x="6333626" y="797957"/>
            <a:ext cx="4924800" cy="4635134"/>
          </a:xfrm>
        </p:spPr>
        <p:txBody>
          <a:bodyPr>
            <a:noAutofit/>
          </a:bodyPr>
          <a:lstStyle/>
          <a:p>
            <a:pPr>
              <a:lnSpc>
                <a:spcPct val="100000"/>
              </a:lnSpc>
            </a:pPr>
            <a:r>
              <a:rPr lang="fi-FI" b="1">
                <a:solidFill>
                  <a:schemeClr val="bg1"/>
                </a:solidFill>
              </a:rPr>
              <a:t>Sosiaali- ja kriisipäivystys</a:t>
            </a:r>
          </a:p>
          <a:p>
            <a:pPr marL="9525">
              <a:lnSpc>
                <a:spcPct val="100000"/>
              </a:lnSpc>
            </a:pPr>
            <a:r>
              <a:rPr lang="fi-FI" sz="1550"/>
              <a:t>Kun tilanne on akuutti eikä voi odottaa seuraavaan arki-päivään. Päivystys auttaa esimerkiksi väkivalta-, kriisi- ja hätätilanteissa sekä silloin, kun lapsen tai nuoren turvallisuus on välittömästi vaarantunut. </a:t>
            </a:r>
            <a:r>
              <a:rPr lang="fi-FI" sz="1550" b="1">
                <a:solidFill>
                  <a:schemeClr val="accent1"/>
                </a:solidFill>
              </a:rPr>
              <a:t>Yhteydenotto: </a:t>
            </a:r>
            <a:r>
              <a:rPr lang="fi-FI" sz="1550"/>
              <a:t>Sosiaali- ja kriisipäivystys puh. 0500 625 990</a:t>
            </a:r>
          </a:p>
          <a:p>
            <a:pPr>
              <a:lnSpc>
                <a:spcPct val="100000"/>
              </a:lnSpc>
              <a:spcBef>
                <a:spcPts val="2000"/>
              </a:spcBef>
            </a:pPr>
            <a:r>
              <a:rPr lang="fi-FI" b="1">
                <a:solidFill>
                  <a:schemeClr val="bg1"/>
                </a:solidFill>
              </a:rPr>
              <a:t>Väkivaltaa kokeneen alle 18-vuotiaan palvelupolku</a:t>
            </a:r>
          </a:p>
          <a:p>
            <a:pPr marL="9525">
              <a:lnSpc>
                <a:spcPct val="100000"/>
              </a:lnSpc>
            </a:pPr>
            <a:r>
              <a:rPr lang="fi-FI" sz="1550"/>
              <a:t>Palvelupolku koskee alle 18-vuotiaita väkivaltaa kokeneita lapsia ja nuoria Pirkanmaalla, ja se on tarkoitettu väkivaltaa kokeneille ja heidän perheilleen tietopaketiksi ja yleiseksi kuvaukseksi, miten palveluprosessi etenee. Myös ammat-tilaiselle palvelupolku voi olla yhtenä työkaluna, kun hän kohtaa työssään väkivaltaa kokeneen lapsen tai nuoren. Palvelupolkuun voi tutustua osoitteessa </a:t>
            </a:r>
            <a:r>
              <a:rPr lang="fi-FI" sz="1550">
                <a:hlinkClick r:id="rId5"/>
              </a:rPr>
              <a:t>pirha.fi/hoitopolut</a:t>
            </a:r>
            <a:endParaRPr lang="fi-FI" sz="1550" b="1"/>
          </a:p>
        </p:txBody>
      </p:sp>
      <p:sp>
        <p:nvSpPr>
          <p:cNvPr id="5" name="Slide Number Placeholder 4">
            <a:extLst>
              <a:ext uri="{FF2B5EF4-FFF2-40B4-BE49-F238E27FC236}">
                <a16:creationId xmlns:a16="http://schemas.microsoft.com/office/drawing/2014/main" id="{43137EC2-3E32-2440-16FE-7E65D3740F26}"/>
              </a:ext>
            </a:extLst>
          </p:cNvPr>
          <p:cNvSpPr>
            <a:spLocks noGrp="1"/>
          </p:cNvSpPr>
          <p:nvPr>
            <p:ph type="sldNum" sz="quarter" idx="10"/>
          </p:nvPr>
        </p:nvSpPr>
        <p:spPr>
          <a:xfrm>
            <a:off x="11057462" y="6356350"/>
            <a:ext cx="626723" cy="365125"/>
          </a:xfrm>
        </p:spPr>
        <p:txBody>
          <a:bodyPr/>
          <a:lstStyle/>
          <a:p>
            <a:fld id="{F2DFAC8A-11BF-1F4B-A581-9DDA2B8E9479}" type="slidenum">
              <a:rPr lang="fi-FI" smtClean="0"/>
              <a:t>23</a:t>
            </a:fld>
            <a:endParaRPr lang="fi-FI"/>
          </a:p>
        </p:txBody>
      </p:sp>
    </p:spTree>
    <p:extLst>
      <p:ext uri="{BB962C8B-B14F-4D97-AF65-F5344CB8AC3E}">
        <p14:creationId xmlns:p14="http://schemas.microsoft.com/office/powerpoint/2010/main" val="13445177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CA737-5C56-38E4-DC2F-4002D02A4B4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B24DC5D5-5E5B-B17E-824A-1AF9AE1428D1}"/>
              </a:ext>
              <a:ext uri="{C183D7F6-B498-43B3-948B-1728B52AA6E4}">
                <adec:decorative xmlns:adec="http://schemas.microsoft.com/office/drawing/2017/decorative" val="1"/>
              </a:ext>
            </a:extLst>
          </p:cNvPr>
          <p:cNvSpPr/>
          <p:nvPr/>
        </p:nvSpPr>
        <p:spPr>
          <a:xfrm>
            <a:off x="869164" y="1273924"/>
            <a:ext cx="4546600" cy="324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TextBox 4">
            <a:extLst>
              <a:ext uri="{FF2B5EF4-FFF2-40B4-BE49-F238E27FC236}">
                <a16:creationId xmlns:a16="http://schemas.microsoft.com/office/drawing/2014/main" id="{B767894C-9934-7EC7-7DBC-20BCC942A71B}"/>
              </a:ext>
              <a:ext uri="{C183D7F6-B498-43B3-948B-1728B52AA6E4}">
                <adec:decorative xmlns:adec="http://schemas.microsoft.com/office/drawing/2017/decorative" val="1"/>
              </a:ext>
            </a:extLst>
          </p:cNvPr>
          <p:cNvSpPr txBox="1"/>
          <p:nvPr/>
        </p:nvSpPr>
        <p:spPr>
          <a:xfrm>
            <a:off x="6502398" y="1284084"/>
            <a:ext cx="4849813" cy="4370574"/>
          </a:xfrm>
          <a:prstGeom prst="rect">
            <a:avLst/>
          </a:prstGeom>
          <a:solidFill>
            <a:schemeClr val="accent4"/>
          </a:solidFill>
          <a:ln w="12700">
            <a:noFill/>
          </a:ln>
        </p:spPr>
        <p:txBody>
          <a:bodyPr wrap="square" rtlCol="0" anchor="ctr" anchorCtr="0">
            <a:noAutofit/>
          </a:bodyPr>
          <a:lstStyle/>
          <a:p>
            <a:endParaRPr lang="fi-FI"/>
          </a:p>
        </p:txBody>
      </p:sp>
      <p:sp>
        <p:nvSpPr>
          <p:cNvPr id="2" name="Title 1">
            <a:extLst>
              <a:ext uri="{FF2B5EF4-FFF2-40B4-BE49-F238E27FC236}">
                <a16:creationId xmlns:a16="http://schemas.microsoft.com/office/drawing/2014/main" id="{A612ED1E-821D-7749-2FC4-0BE9DE094752}"/>
              </a:ext>
            </a:extLst>
          </p:cNvPr>
          <p:cNvSpPr>
            <a:spLocks noGrp="1"/>
          </p:cNvSpPr>
          <p:nvPr>
            <p:ph type="title"/>
          </p:nvPr>
        </p:nvSpPr>
        <p:spPr>
          <a:xfrm>
            <a:off x="838200" y="-763017"/>
            <a:ext cx="10526024" cy="642800"/>
          </a:xfrm>
        </p:spPr>
        <p:txBody>
          <a:bodyPr anchor="ctr" anchorCtr="0">
            <a:normAutofit/>
          </a:bodyPr>
          <a:lstStyle/>
          <a:p>
            <a:r>
              <a:rPr lang="fi-FI" sz="3400"/>
              <a:t>Monialainen yhteistyö ja tuki perheille </a:t>
            </a:r>
            <a:r>
              <a:rPr lang="fi-FI" sz="3400" b="0"/>
              <a:t>3/3</a:t>
            </a:r>
          </a:p>
        </p:txBody>
      </p:sp>
      <p:sp>
        <p:nvSpPr>
          <p:cNvPr id="3" name="Text Placeholder 2">
            <a:extLst>
              <a:ext uri="{FF2B5EF4-FFF2-40B4-BE49-F238E27FC236}">
                <a16:creationId xmlns:a16="http://schemas.microsoft.com/office/drawing/2014/main" id="{F691F005-4CD0-3B3B-094F-6AAB3310E664}"/>
              </a:ext>
            </a:extLst>
          </p:cNvPr>
          <p:cNvSpPr>
            <a:spLocks noGrp="1"/>
          </p:cNvSpPr>
          <p:nvPr>
            <p:ph type="body" sz="quarter" idx="11"/>
          </p:nvPr>
        </p:nvSpPr>
        <p:spPr>
          <a:xfrm>
            <a:off x="930124" y="1260000"/>
            <a:ext cx="4924800" cy="4635135"/>
          </a:xfrm>
        </p:spPr>
        <p:txBody>
          <a:bodyPr/>
          <a:lstStyle/>
          <a:p>
            <a:pPr>
              <a:lnSpc>
                <a:spcPct val="100000"/>
              </a:lnSpc>
            </a:pPr>
            <a:r>
              <a:rPr lang="fi-FI" b="1">
                <a:solidFill>
                  <a:schemeClr val="bg1"/>
                </a:solidFill>
              </a:rPr>
              <a:t>Poliisin ennalta estävä toiminta / Ankkuritoiminta</a:t>
            </a:r>
          </a:p>
          <a:p>
            <a:pPr marL="9525" indent="0">
              <a:lnSpc>
                <a:spcPct val="100000"/>
              </a:lnSpc>
              <a:spcBef>
                <a:spcPts val="1000"/>
              </a:spcBef>
            </a:pPr>
            <a:r>
              <a:rPr lang="fi-FI" sz="1550"/>
              <a:t>Ankkuritiimi tukee kouluja tilanteissa, joissa herää huoli nuoren rikoksilla oireilusta, väkivallasta, päihteiden käytöstä tai muusta huolta herättävästä käyttäytymisestä. Ankkurissa nuorta ja perhettä tuetaan poliisin, sosiaali-huollon ja muiden ammattilaisten yhteistyönä. Tiimiä voidaan konsultoida myös ryhmäilmiöihin, laillisuus-kasvatukseen ja ennaltaehkäisevään yhteistyöhön liittyvissä kysymyksissä. </a:t>
            </a:r>
            <a:r>
              <a:rPr lang="fi-FI" sz="1550" b="1">
                <a:solidFill>
                  <a:schemeClr val="accent1"/>
                </a:solidFill>
              </a:rPr>
              <a:t>Yhteydenotto: </a:t>
            </a:r>
            <a:r>
              <a:rPr lang="fi-FI" sz="1550"/>
              <a:t>Poliisi </a:t>
            </a:r>
            <a:br>
              <a:rPr lang="fi-FI" sz="1550"/>
            </a:br>
            <a:r>
              <a:rPr lang="fi-FI" sz="1550"/>
              <a:t>ennaltaestava.sisa-suomi@poliisi.fi tai 0295 415 000. </a:t>
            </a:r>
          </a:p>
          <a:p>
            <a:pPr marL="9525" indent="0">
              <a:lnSpc>
                <a:spcPct val="100000"/>
              </a:lnSpc>
              <a:spcBef>
                <a:spcPts val="1000"/>
              </a:spcBef>
            </a:pPr>
            <a:r>
              <a:rPr lang="fi-FI" sz="1550"/>
              <a:t>Sosiaalityöntekijä, alle 15-vuotiaat, </a:t>
            </a:r>
            <a:br>
              <a:rPr lang="fi-FI" sz="1550"/>
            </a:br>
            <a:r>
              <a:rPr lang="fi-FI" sz="1550"/>
              <a:t>Tampere: 050 557 4314 ja 050 062 1469.  </a:t>
            </a:r>
          </a:p>
          <a:p>
            <a:pPr marL="9525" indent="0">
              <a:lnSpc>
                <a:spcPct val="100000"/>
              </a:lnSpc>
              <a:spcBef>
                <a:spcPts val="1000"/>
              </a:spcBef>
            </a:pPr>
            <a:r>
              <a:rPr lang="fi-FI" sz="1550"/>
              <a:t>Sosiaalityöntekijä, alle 15-vuotiaat, </a:t>
            </a:r>
            <a:br>
              <a:rPr lang="fi-FI" sz="1550"/>
            </a:br>
            <a:r>
              <a:rPr lang="fi-FI" sz="1550"/>
              <a:t>muu Pirkanmaa: </a:t>
            </a:r>
            <a:br>
              <a:rPr lang="fi-FI" sz="1550"/>
            </a:br>
            <a:r>
              <a:rPr lang="fi-FI" sz="1550"/>
              <a:t>040 480 3251 ja 041 731 1541. </a:t>
            </a:r>
          </a:p>
          <a:p>
            <a:pPr marL="9525" indent="0">
              <a:lnSpc>
                <a:spcPct val="100000"/>
              </a:lnSpc>
              <a:spcBef>
                <a:spcPts val="1000"/>
              </a:spcBef>
            </a:pPr>
            <a:r>
              <a:rPr lang="fi-FI" sz="2400" b="1"/>
              <a:t>Hätätilanteissa soita 112!</a:t>
            </a:r>
          </a:p>
        </p:txBody>
      </p:sp>
      <p:sp>
        <p:nvSpPr>
          <p:cNvPr id="4" name="Text Placeholder 3">
            <a:extLst>
              <a:ext uri="{FF2B5EF4-FFF2-40B4-BE49-F238E27FC236}">
                <a16:creationId xmlns:a16="http://schemas.microsoft.com/office/drawing/2014/main" id="{77C020E1-8F5C-7259-D0E6-57CD00F44C5A}"/>
              </a:ext>
            </a:extLst>
          </p:cNvPr>
          <p:cNvSpPr>
            <a:spLocks noGrp="1"/>
          </p:cNvSpPr>
          <p:nvPr>
            <p:ph type="body" sz="quarter" idx="12"/>
          </p:nvPr>
        </p:nvSpPr>
        <p:spPr>
          <a:xfrm>
            <a:off x="6849590" y="1608084"/>
            <a:ext cx="4155427" cy="3860799"/>
          </a:xfrm>
        </p:spPr>
        <p:txBody>
          <a:bodyPr/>
          <a:lstStyle/>
          <a:p>
            <a:pPr>
              <a:lnSpc>
                <a:spcPct val="100000"/>
              </a:lnSpc>
            </a:pPr>
            <a:r>
              <a:rPr lang="fi-FI" b="1">
                <a:solidFill>
                  <a:schemeClr val="tx1"/>
                </a:solidFill>
              </a:rPr>
              <a:t>Hyvinvointialueen ja poliisin viesti: </a:t>
            </a:r>
            <a:br>
              <a:rPr lang="fi-FI" b="1">
                <a:solidFill>
                  <a:schemeClr val="tx1"/>
                </a:solidFill>
              </a:rPr>
            </a:br>
            <a:r>
              <a:rPr lang="fi-FI" b="1">
                <a:solidFill>
                  <a:schemeClr val="tx1"/>
                </a:solidFill>
              </a:rPr>
              <a:t>Opettaja, konsultoi meitä rohkeammin! </a:t>
            </a:r>
          </a:p>
          <a:p>
            <a:pPr>
              <a:lnSpc>
                <a:spcPct val="100000"/>
              </a:lnSpc>
              <a:spcBef>
                <a:spcPts val="1000"/>
              </a:spcBef>
            </a:pPr>
            <a:r>
              <a:rPr lang="fi-FI" sz="1550"/>
              <a:t>Tässä lueteltuja tahoja kannattaa konsultoida heti, kun sinulla herää huoli oppilaasta tai hänen kasvuolosuhteistaan tai olet epävarma, miten tulisi edetä. Sinulla ei siis tarvitse olla valmiita ratkaisuehdotuksia tai vastauksia. </a:t>
            </a:r>
          </a:p>
          <a:p>
            <a:pPr>
              <a:lnSpc>
                <a:spcPct val="100000"/>
              </a:lnSpc>
              <a:spcBef>
                <a:spcPts val="1000"/>
              </a:spcBef>
            </a:pPr>
            <a:r>
              <a:rPr lang="fi-FI" sz="1550"/>
              <a:t>Tätä toimintamallia tekemässä olleet sosiaali- ja terveysalan ammattilaiset sekä poliisi ovat myös korostaneet, että heitä kannattaa konsultoida matalalla kynnyksellä. Kiusaamis- ja väkivalta-tilanteet ovat kuormittavia myös niitä selvittäville ammattilaisille, joten älä jää yksin kysymystesi kanssa. </a:t>
            </a:r>
          </a:p>
        </p:txBody>
      </p:sp>
      <p:sp>
        <p:nvSpPr>
          <p:cNvPr id="6" name="Slide Number Placeholder 5">
            <a:extLst>
              <a:ext uri="{FF2B5EF4-FFF2-40B4-BE49-F238E27FC236}">
                <a16:creationId xmlns:a16="http://schemas.microsoft.com/office/drawing/2014/main" id="{A505B4B6-8E08-6DCE-535B-420B29CEAA77}"/>
              </a:ext>
            </a:extLst>
          </p:cNvPr>
          <p:cNvSpPr>
            <a:spLocks noGrp="1"/>
          </p:cNvSpPr>
          <p:nvPr>
            <p:ph type="sldNum" sz="quarter" idx="10"/>
          </p:nvPr>
        </p:nvSpPr>
        <p:spPr/>
        <p:txBody>
          <a:bodyPr/>
          <a:lstStyle/>
          <a:p>
            <a:fld id="{F2DFAC8A-11BF-1F4B-A581-9DDA2B8E9479}" type="slidenum">
              <a:rPr lang="fi-FI" smtClean="0"/>
              <a:t>24</a:t>
            </a:fld>
            <a:endParaRPr lang="fi-FI"/>
          </a:p>
        </p:txBody>
      </p:sp>
    </p:spTree>
    <p:extLst>
      <p:ext uri="{BB962C8B-B14F-4D97-AF65-F5344CB8AC3E}">
        <p14:creationId xmlns:p14="http://schemas.microsoft.com/office/powerpoint/2010/main" val="4135022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D91D943F-6EB8-2181-FF2C-227951A61754}"/>
              </a:ext>
            </a:extLst>
          </p:cNvPr>
          <p:cNvSpPr>
            <a:spLocks noGrp="1"/>
          </p:cNvSpPr>
          <p:nvPr>
            <p:ph type="title"/>
          </p:nvPr>
        </p:nvSpPr>
        <p:spPr>
          <a:xfrm>
            <a:off x="838200" y="540000"/>
            <a:ext cx="4648200" cy="642800"/>
          </a:xfrm>
        </p:spPr>
        <p:txBody>
          <a:bodyPr/>
          <a:lstStyle/>
          <a:p>
            <a:r>
              <a:rPr lang="fi-FI"/>
              <a:t>Tekijät</a:t>
            </a:r>
          </a:p>
        </p:txBody>
      </p:sp>
      <p:sp>
        <p:nvSpPr>
          <p:cNvPr id="7" name="Text Placeholder 2">
            <a:extLst>
              <a:ext uri="{FF2B5EF4-FFF2-40B4-BE49-F238E27FC236}">
                <a16:creationId xmlns:a16="http://schemas.microsoft.com/office/drawing/2014/main" id="{A5043102-748D-0A51-C8EB-D19606C54774}"/>
              </a:ext>
            </a:extLst>
          </p:cNvPr>
          <p:cNvSpPr txBox="1">
            <a:spLocks/>
          </p:cNvSpPr>
          <p:nvPr/>
        </p:nvSpPr>
        <p:spPr>
          <a:xfrm>
            <a:off x="838200" y="1182800"/>
            <a:ext cx="5148000" cy="4925900"/>
          </a:xfrm>
          <a:prstGeom prst="rect">
            <a:avLst/>
          </a:prstGeom>
        </p:spPr>
        <p:txBody>
          <a:bodyPr vert="horz" lIns="91440" tIns="45720" rIns="91440" bIns="45720" rtlCol="0">
            <a:noAutofit/>
          </a:bodyPr>
          <a:lstStyle>
            <a:lvl1pPr marL="179388" indent="-179388"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1pPr>
            <a:lvl2pPr marL="179388" indent="-179388"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2pPr>
            <a:lvl3pPr marL="179388" indent="-179388"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3pPr>
            <a:lvl4pPr marL="179388" indent="-179388"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4pPr>
            <a:lvl5pPr marL="179388" indent="-179388"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200"/>
              </a:spcAft>
            </a:pPr>
            <a:r>
              <a:rPr lang="fi-FI" sz="1400"/>
              <a:t>Kohti turvallista koulua -hanke / Tampereen seudun Osake: projektipäällikkö Tiina Piispanen ja turvallisuusasiantuntija, </a:t>
            </a:r>
            <a:br>
              <a:rPr lang="fi-FI" sz="1400"/>
            </a:br>
            <a:r>
              <a:rPr lang="fi-FI" sz="1400"/>
              <a:t>rehtori Tuomo Myllö, oikoluku koordinaattori Miia Alhanen </a:t>
            </a:r>
          </a:p>
          <a:p>
            <a:pPr marL="0" indent="0">
              <a:lnSpc>
                <a:spcPct val="100000"/>
              </a:lnSpc>
              <a:spcAft>
                <a:spcPts val="200"/>
              </a:spcAft>
            </a:pPr>
            <a:r>
              <a:rPr lang="fi-FI" sz="1400"/>
              <a:t>Kiusaamisvapaa Etelä-Pirkanmaa -hanke / Valkeakosken kaupunki: hankekoordinaattorit Niina Mäkilä-Koskinen ja Tiia Moholdt, oikoluku: vs. opetuspäällikkö Annika Nurminen</a:t>
            </a:r>
          </a:p>
          <a:p>
            <a:pPr marL="0" indent="0">
              <a:lnSpc>
                <a:spcPct val="100000"/>
              </a:lnSpc>
              <a:spcAft>
                <a:spcPts val="200"/>
              </a:spcAft>
            </a:pPr>
            <a:r>
              <a:rPr lang="fi-FI" sz="1400"/>
              <a:t>Anna Tapion koulu: rehtori Minna Vanhala</a:t>
            </a:r>
          </a:p>
          <a:p>
            <a:pPr marL="0" indent="0">
              <a:lnSpc>
                <a:spcPct val="100000"/>
              </a:lnSpc>
              <a:spcAft>
                <a:spcPts val="200"/>
              </a:spcAft>
            </a:pPr>
            <a:r>
              <a:rPr lang="fi-FI" sz="1400"/>
              <a:t>Lempäälä: esiopetuksen erityisopettaja Anna-Liisa Kiiskinen</a:t>
            </a:r>
          </a:p>
          <a:p>
            <a:pPr marL="0" indent="0">
              <a:lnSpc>
                <a:spcPct val="100000"/>
              </a:lnSpc>
              <a:spcAft>
                <a:spcPts val="200"/>
              </a:spcAft>
            </a:pPr>
            <a:r>
              <a:rPr lang="fi-FI" sz="1400"/>
              <a:t>Nokia: erityisluokanopettaja Pauliina Marttila, luokanopettajat </a:t>
            </a:r>
            <a:br>
              <a:rPr lang="fi-FI" sz="1400"/>
            </a:br>
            <a:r>
              <a:rPr lang="fi-FI" sz="1400"/>
              <a:t>Jenni Olkinuora ja Katriina Somma</a:t>
            </a:r>
          </a:p>
          <a:p>
            <a:pPr marL="0" indent="0">
              <a:lnSpc>
                <a:spcPct val="100000"/>
              </a:lnSpc>
              <a:spcAft>
                <a:spcPts val="200"/>
              </a:spcAft>
            </a:pPr>
            <a:r>
              <a:rPr lang="fi-FI" sz="1400"/>
              <a:t>Orivesi: luokanopettaja Anne Peltoniemi</a:t>
            </a:r>
          </a:p>
          <a:p>
            <a:pPr marL="0" indent="0">
              <a:lnSpc>
                <a:spcPct val="100000"/>
              </a:lnSpc>
              <a:spcAft>
                <a:spcPts val="200"/>
              </a:spcAft>
            </a:pPr>
            <a:r>
              <a:rPr lang="fi-FI" sz="1400"/>
              <a:t>Pirkkala: rehtori Jukkamatti Hiltunen, luokanopettajat Johanna Hyvönen, Janne-Antti Jääskeläinen ja Samuli Laitila, erityisopettaja Pia Kivipiha, aineenopettaja ja turvallisuusasiantuntija Martti Sarparanta, esiluokan opettaja Tommi Sidoroff, laaja-alainen erityisopettaja Reetta Siira</a:t>
            </a:r>
          </a:p>
          <a:p>
            <a:pPr marL="0" indent="0">
              <a:lnSpc>
                <a:spcPct val="100000"/>
              </a:lnSpc>
              <a:spcAft>
                <a:spcPts val="200"/>
              </a:spcAft>
            </a:pPr>
            <a:r>
              <a:rPr lang="fi-FI" sz="1400"/>
              <a:t>Tampere: pedagogiset asiantuntijat Annika Lähteenmäki ja </a:t>
            </a:r>
            <a:br>
              <a:rPr lang="fi-FI" sz="1400"/>
            </a:br>
            <a:r>
              <a:rPr lang="fi-FI" sz="1400"/>
              <a:t>Sanna Mustonen, konsultoiva erityisopettaja Riikka Nopanen</a:t>
            </a:r>
          </a:p>
          <a:p>
            <a:pPr marL="0" indent="0">
              <a:lnSpc>
                <a:spcPct val="100000"/>
              </a:lnSpc>
              <a:spcAft>
                <a:spcPts val="200"/>
              </a:spcAft>
            </a:pPr>
            <a:r>
              <a:rPr lang="fi-FI" sz="1400"/>
              <a:t>Ylöjärvi: varhaiskasvatuksen opettaja Jutta Eteläniemi, </a:t>
            </a:r>
            <a:br>
              <a:rPr lang="fi-FI" sz="1400"/>
            </a:br>
            <a:r>
              <a:rPr lang="fi-FI" sz="1400"/>
              <a:t>lehtori Tuula Havonen</a:t>
            </a:r>
          </a:p>
        </p:txBody>
      </p:sp>
      <p:sp>
        <p:nvSpPr>
          <p:cNvPr id="8" name="Text Placeholder 3">
            <a:extLst>
              <a:ext uri="{FF2B5EF4-FFF2-40B4-BE49-F238E27FC236}">
                <a16:creationId xmlns:a16="http://schemas.microsoft.com/office/drawing/2014/main" id="{A3DF7DE5-D2EF-0C81-C4D1-20EE30A482A8}"/>
              </a:ext>
            </a:extLst>
          </p:cNvPr>
          <p:cNvSpPr txBox="1">
            <a:spLocks/>
          </p:cNvSpPr>
          <p:nvPr/>
        </p:nvSpPr>
        <p:spPr>
          <a:xfrm>
            <a:off x="6205799" y="1182800"/>
            <a:ext cx="5033701" cy="513520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1pPr>
            <a:lvl2pPr marL="0" indent="0"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2pPr>
            <a:lvl3pPr marL="0" indent="0"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3pPr>
            <a:lvl4pPr marL="0" indent="0" algn="l" defTabSz="914400" rtl="0" eaLnBrk="1" latinLnBrk="0" hangingPunct="1">
              <a:lnSpc>
                <a:spcPct val="90000"/>
              </a:lnSpc>
              <a:spcBef>
                <a:spcPts val="400"/>
              </a:spcBef>
              <a:buFont typeface="Arial" panose="020B0604020202020204" pitchFamily="34" charset="0"/>
              <a:buNone/>
              <a:tabLst/>
              <a:defRPr sz="1600" b="0" i="0" kern="1200">
                <a:solidFill>
                  <a:schemeClr val="accent6"/>
                </a:solidFill>
                <a:latin typeface="Calibri" panose="020F0502020204030204" pitchFamily="34" charset="0"/>
                <a:ea typeface="+mn-ea"/>
                <a:cs typeface="Calibri" panose="020F0502020204030204" pitchFamily="34" charset="0"/>
              </a:defRPr>
            </a:lvl4pPr>
            <a:lvl5pPr marL="0" indent="0" algn="l" defTabSz="914400" rtl="0" eaLnBrk="1" latinLnBrk="0" hangingPunct="1">
              <a:lnSpc>
                <a:spcPct val="90000"/>
              </a:lnSpc>
              <a:spcBef>
                <a:spcPts val="400"/>
              </a:spcBef>
              <a:buFont typeface="Arial" panose="020B0604020202020204" pitchFamily="34" charset="0"/>
              <a:buNone/>
              <a:tabLst/>
              <a:defRPr sz="1800" b="0" i="0" kern="1200">
                <a:solidFill>
                  <a:schemeClr val="accent6"/>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Aft>
                <a:spcPts val="200"/>
              </a:spcAft>
            </a:pPr>
            <a:r>
              <a:rPr lang="fi-FI" sz="1400"/>
              <a:t>Pirkanmaan hyvinvointialue: sosiaaliohjaajat Sanna Rantanen ja Outi Ferreira, koulukuraattorit Emilia Hellberg, Emmi Mäkinen ja Maiju Kunnas, kouluterveydenhoitaja Veera Huvila, sovittelu-toimiston johtaja Katriina Lempinen ja sosiaalityöntekijä Päivi Porre-Mutkala</a:t>
            </a:r>
          </a:p>
          <a:p>
            <a:pPr>
              <a:lnSpc>
                <a:spcPct val="100000"/>
              </a:lnSpc>
              <a:spcAft>
                <a:spcPts val="200"/>
              </a:spcAft>
            </a:pPr>
            <a:r>
              <a:rPr lang="fi-FI" sz="1400"/>
              <a:t>Sisä-Suomen poliisi: rikosylikonstaapeli Mikko Pitkänen</a:t>
            </a:r>
          </a:p>
          <a:p>
            <a:pPr>
              <a:lnSpc>
                <a:spcPct val="100000"/>
              </a:lnSpc>
              <a:spcAft>
                <a:spcPts val="200"/>
              </a:spcAft>
            </a:pPr>
            <a:r>
              <a:rPr lang="fi-FI" sz="1400"/>
              <a:t>Lisäksi toimintamalliin pilotointiin on osallistunut syksyllä 2026 Anna Tapion koulun, Kangasalan Suoraman ja Sariolan koulun, Nokian Emäkosken koulun, Ylöjärven Soppeenmäen koulun ja Veittijärven päiväkodin esiopetuksen sekä Viialan yhtenäiskoulun henkilöstöä. </a:t>
            </a:r>
          </a:p>
          <a:p>
            <a:pPr>
              <a:lnSpc>
                <a:spcPct val="100000"/>
              </a:lnSpc>
              <a:spcAft>
                <a:spcPts val="200"/>
              </a:spcAft>
            </a:pPr>
            <a:r>
              <a:rPr lang="fi-FI" sz="1400"/>
              <a:t>Tampereen seudun Osakkeen koordinoimaa Kohti turvallista koulua -hanketta rahoittavat Opetushallitus sekä Tampereen kaupunkiseudun kunnat, Tampereen steinerkoulu, Anna Tapion koulu, Svenska samskolan ja Tampereen yliopiston normaalikoulu. Valkeakosken koordinoimaa Kiusaamisvapaa Etelä-Pirkanmaa -hanketta rahoittavat Opetushallitus, Akaan ja Valkeakosken kaupungit sekä Kuhmoisten, Pälkäneen ja Urjalan kunnat. </a:t>
            </a:r>
          </a:p>
          <a:p>
            <a:pPr>
              <a:lnSpc>
                <a:spcPct val="100000"/>
              </a:lnSpc>
              <a:spcAft>
                <a:spcPts val="200"/>
              </a:spcAft>
            </a:pPr>
            <a:endParaRPr lang="fi-FI" sz="1400"/>
          </a:p>
          <a:p>
            <a:pPr>
              <a:lnSpc>
                <a:spcPct val="100000"/>
              </a:lnSpc>
              <a:spcAft>
                <a:spcPts val="200"/>
              </a:spcAft>
            </a:pPr>
            <a:r>
              <a:rPr lang="fi-FI" sz="1400"/>
              <a:t>Kuvituskuvat: Kummakko-Design</a:t>
            </a:r>
          </a:p>
          <a:p>
            <a:pPr>
              <a:lnSpc>
                <a:spcPct val="100000"/>
              </a:lnSpc>
              <a:spcAft>
                <a:spcPts val="200"/>
              </a:spcAft>
            </a:pPr>
            <a:r>
              <a:rPr lang="fi-FI" sz="1400"/>
              <a:t>Taitto: Roihu Inc.</a:t>
            </a:r>
          </a:p>
        </p:txBody>
      </p:sp>
      <p:sp>
        <p:nvSpPr>
          <p:cNvPr id="5" name="Slide Number Placeholder 4">
            <a:extLst>
              <a:ext uri="{FF2B5EF4-FFF2-40B4-BE49-F238E27FC236}">
                <a16:creationId xmlns:a16="http://schemas.microsoft.com/office/drawing/2014/main" id="{F1B64D14-3750-5C63-15A0-FD31E9B64EE3}"/>
              </a:ext>
            </a:extLst>
          </p:cNvPr>
          <p:cNvSpPr>
            <a:spLocks noGrp="1"/>
          </p:cNvSpPr>
          <p:nvPr>
            <p:ph type="sldNum" sz="quarter" idx="10"/>
          </p:nvPr>
        </p:nvSpPr>
        <p:spPr/>
        <p:txBody>
          <a:bodyPr/>
          <a:lstStyle/>
          <a:p>
            <a:fld id="{F2DFAC8A-11BF-1F4B-A581-9DDA2B8E9479}" type="slidenum">
              <a:rPr lang="fi-FI" smtClean="0"/>
              <a:t>25</a:t>
            </a:fld>
            <a:endParaRPr lang="fi-FI"/>
          </a:p>
        </p:txBody>
      </p:sp>
    </p:spTree>
    <p:extLst>
      <p:ext uri="{BB962C8B-B14F-4D97-AF65-F5344CB8AC3E}">
        <p14:creationId xmlns:p14="http://schemas.microsoft.com/office/powerpoint/2010/main" val="27648434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9F94F-1BE1-77FF-B89C-6955E7785C52}"/>
              </a:ext>
            </a:extLst>
          </p:cNvPr>
          <p:cNvSpPr>
            <a:spLocks noGrp="1"/>
          </p:cNvSpPr>
          <p:nvPr>
            <p:ph type="title" idx="4294967295"/>
          </p:nvPr>
        </p:nvSpPr>
        <p:spPr>
          <a:xfrm>
            <a:off x="832644" y="475200"/>
            <a:ext cx="3390633" cy="503555"/>
          </a:xfrm>
        </p:spPr>
        <p:txBody>
          <a:bodyPr anchor="t" anchorCtr="0">
            <a:noAutofit/>
          </a:bodyPr>
          <a:lstStyle/>
          <a:p>
            <a:r>
              <a:rPr lang="fi-FI" sz="3400"/>
              <a:t>Yhteistyössä</a:t>
            </a:r>
          </a:p>
        </p:txBody>
      </p:sp>
      <p:pic>
        <p:nvPicPr>
          <p:cNvPr id="3" name="Picture 2">
            <a:extLst>
              <a:ext uri="{FF2B5EF4-FFF2-40B4-BE49-F238E27FC236}">
                <a16:creationId xmlns:a16="http://schemas.microsoft.com/office/drawing/2014/main" id="{C6399D1A-6B08-8F4E-6384-C0E3D7351FCB}"/>
              </a:ext>
              <a:ext uri="{C183D7F6-B498-43B3-948B-1728B52AA6E4}">
                <adec:decorative xmlns:adec="http://schemas.microsoft.com/office/drawing/2017/decorative" val="1"/>
              </a:ext>
            </a:extLst>
          </p:cNvPr>
          <p:cNvPicPr>
            <a:picLocks noChangeAspect="1"/>
          </p:cNvPicPr>
          <p:nvPr/>
        </p:nvPicPr>
        <p:blipFill>
          <a:blip r:embed="rId3"/>
          <a:srcRect t="4393"/>
          <a:stretch>
            <a:fillRect/>
          </a:stretch>
        </p:blipFill>
        <p:spPr>
          <a:xfrm>
            <a:off x="4040554" y="1451391"/>
            <a:ext cx="3942018" cy="3875096"/>
          </a:xfrm>
          <a:prstGeom prst="rect">
            <a:avLst/>
          </a:prstGeom>
        </p:spPr>
      </p:pic>
      <p:pic>
        <p:nvPicPr>
          <p:cNvPr id="32" name="Picture 31" descr="Tampereen seudun Osake">
            <a:extLst>
              <a:ext uri="{FF2B5EF4-FFF2-40B4-BE49-F238E27FC236}">
                <a16:creationId xmlns:a16="http://schemas.microsoft.com/office/drawing/2014/main" id="{FFEBB943-ED0C-D66B-3043-378F8E50C9F7}"/>
              </a:ext>
            </a:extLst>
          </p:cNvPr>
          <p:cNvPicPr>
            <a:picLocks noChangeAspect="1"/>
          </p:cNvPicPr>
          <p:nvPr/>
        </p:nvPicPr>
        <p:blipFill>
          <a:blip r:embed="rId4"/>
          <a:stretch>
            <a:fillRect/>
          </a:stretch>
        </p:blipFill>
        <p:spPr>
          <a:xfrm>
            <a:off x="5145068" y="605742"/>
            <a:ext cx="1493520" cy="464820"/>
          </a:xfrm>
          <a:prstGeom prst="rect">
            <a:avLst/>
          </a:prstGeom>
        </p:spPr>
      </p:pic>
      <p:pic>
        <p:nvPicPr>
          <p:cNvPr id="20" name="Kuva 13" descr="Tampereen Steinerkoulu">
            <a:extLst>
              <a:ext uri="{FF2B5EF4-FFF2-40B4-BE49-F238E27FC236}">
                <a16:creationId xmlns:a16="http://schemas.microsoft.com/office/drawing/2014/main" id="{55945FD6-A10E-371D-C129-F392CC814B56}"/>
              </a:ext>
            </a:extLst>
          </p:cNvPr>
          <p:cNvPicPr>
            <a:picLocks noChangeAspect="1"/>
          </p:cNvPicPr>
          <p:nvPr/>
        </p:nvPicPr>
        <p:blipFill>
          <a:blip r:embed="rId5"/>
          <a:stretch>
            <a:fillRect/>
          </a:stretch>
        </p:blipFill>
        <p:spPr>
          <a:xfrm>
            <a:off x="2937164" y="1219218"/>
            <a:ext cx="1607814" cy="450188"/>
          </a:xfrm>
          <a:prstGeom prst="rect">
            <a:avLst/>
          </a:prstGeom>
        </p:spPr>
      </p:pic>
      <p:pic>
        <p:nvPicPr>
          <p:cNvPr id="21" name="Kuva 14" descr="Anna Tapion koulu">
            <a:extLst>
              <a:ext uri="{FF2B5EF4-FFF2-40B4-BE49-F238E27FC236}">
                <a16:creationId xmlns:a16="http://schemas.microsoft.com/office/drawing/2014/main" id="{42BE41DE-8990-3A13-1C28-468EEF1F4F11}"/>
              </a:ext>
            </a:extLst>
          </p:cNvPr>
          <p:cNvPicPr>
            <a:picLocks noChangeAspect="1"/>
          </p:cNvPicPr>
          <p:nvPr/>
        </p:nvPicPr>
        <p:blipFill>
          <a:blip r:embed="rId6"/>
          <a:stretch>
            <a:fillRect/>
          </a:stretch>
        </p:blipFill>
        <p:spPr>
          <a:xfrm>
            <a:off x="2514106" y="2000554"/>
            <a:ext cx="1300243" cy="601869"/>
          </a:xfrm>
          <a:prstGeom prst="rect">
            <a:avLst/>
          </a:prstGeom>
        </p:spPr>
      </p:pic>
      <p:pic>
        <p:nvPicPr>
          <p:cNvPr id="16" name="Picture 15" descr="Svenska samskolan i Tammerfors">
            <a:extLst>
              <a:ext uri="{FF2B5EF4-FFF2-40B4-BE49-F238E27FC236}">
                <a16:creationId xmlns:a16="http://schemas.microsoft.com/office/drawing/2014/main" id="{E04864EC-DC9C-CEB8-3530-97FFD596456F}"/>
              </a:ext>
            </a:extLst>
          </p:cNvPr>
          <p:cNvPicPr>
            <a:picLocks noChangeAspect="1"/>
          </p:cNvPicPr>
          <p:nvPr/>
        </p:nvPicPr>
        <p:blipFill>
          <a:blip r:embed="rId7"/>
          <a:stretch>
            <a:fillRect/>
          </a:stretch>
        </p:blipFill>
        <p:spPr>
          <a:xfrm>
            <a:off x="2691235" y="3013664"/>
            <a:ext cx="1114425" cy="966978"/>
          </a:xfrm>
          <a:prstGeom prst="rect">
            <a:avLst/>
          </a:prstGeom>
        </p:spPr>
      </p:pic>
      <p:pic>
        <p:nvPicPr>
          <p:cNvPr id="36" name="Picture 35" descr="Kiusaamisvapaa Etelä-Pirkanmaa">
            <a:extLst>
              <a:ext uri="{FF2B5EF4-FFF2-40B4-BE49-F238E27FC236}">
                <a16:creationId xmlns:a16="http://schemas.microsoft.com/office/drawing/2014/main" id="{CD30F3CB-0C08-03F4-4E1D-FB03F542C9C4}"/>
              </a:ext>
            </a:extLst>
          </p:cNvPr>
          <p:cNvPicPr>
            <a:picLocks noChangeAspect="1"/>
          </p:cNvPicPr>
          <p:nvPr/>
        </p:nvPicPr>
        <p:blipFill>
          <a:blip r:embed="rId8"/>
          <a:stretch>
            <a:fillRect/>
          </a:stretch>
        </p:blipFill>
        <p:spPr>
          <a:xfrm>
            <a:off x="2885079" y="4170863"/>
            <a:ext cx="1400175" cy="1413891"/>
          </a:xfrm>
          <a:prstGeom prst="rect">
            <a:avLst/>
          </a:prstGeom>
        </p:spPr>
      </p:pic>
      <p:pic>
        <p:nvPicPr>
          <p:cNvPr id="14" name="Picture 13" descr="Poliisi">
            <a:extLst>
              <a:ext uri="{FF2B5EF4-FFF2-40B4-BE49-F238E27FC236}">
                <a16:creationId xmlns:a16="http://schemas.microsoft.com/office/drawing/2014/main" id="{68E3B839-CF7B-E7DF-9D1C-28D75495674B}"/>
              </a:ext>
            </a:extLst>
          </p:cNvPr>
          <p:cNvPicPr>
            <a:picLocks noChangeAspect="1"/>
          </p:cNvPicPr>
          <p:nvPr/>
        </p:nvPicPr>
        <p:blipFill>
          <a:blip r:embed="rId9"/>
          <a:stretch>
            <a:fillRect/>
          </a:stretch>
        </p:blipFill>
        <p:spPr>
          <a:xfrm>
            <a:off x="7461843" y="922804"/>
            <a:ext cx="1407922" cy="628015"/>
          </a:xfrm>
          <a:prstGeom prst="rect">
            <a:avLst/>
          </a:prstGeom>
        </p:spPr>
      </p:pic>
      <p:pic>
        <p:nvPicPr>
          <p:cNvPr id="12" name="Picture 11" descr="Pirkanmaan hyvinvointialue">
            <a:extLst>
              <a:ext uri="{FF2B5EF4-FFF2-40B4-BE49-F238E27FC236}">
                <a16:creationId xmlns:a16="http://schemas.microsoft.com/office/drawing/2014/main" id="{D80941DF-4480-109B-FC7C-B40BCD4DE911}"/>
              </a:ext>
            </a:extLst>
          </p:cNvPr>
          <p:cNvPicPr>
            <a:picLocks noChangeAspect="1"/>
          </p:cNvPicPr>
          <p:nvPr/>
        </p:nvPicPr>
        <p:blipFill>
          <a:blip r:embed="rId10"/>
          <a:stretch>
            <a:fillRect/>
          </a:stretch>
        </p:blipFill>
        <p:spPr>
          <a:xfrm>
            <a:off x="7906390" y="1866103"/>
            <a:ext cx="1713230" cy="916940"/>
          </a:xfrm>
          <a:prstGeom prst="rect">
            <a:avLst/>
          </a:prstGeom>
        </p:spPr>
      </p:pic>
      <p:pic>
        <p:nvPicPr>
          <p:cNvPr id="34" name="Picture 33" descr="Opetushallitus rahoittaa hanketta.">
            <a:extLst>
              <a:ext uri="{FF2B5EF4-FFF2-40B4-BE49-F238E27FC236}">
                <a16:creationId xmlns:a16="http://schemas.microsoft.com/office/drawing/2014/main" id="{41BB6361-C033-AFC5-292D-EFDD5EEFCAEB}"/>
              </a:ext>
            </a:extLst>
          </p:cNvPr>
          <p:cNvPicPr>
            <a:picLocks noChangeAspect="1"/>
          </p:cNvPicPr>
          <p:nvPr/>
        </p:nvPicPr>
        <p:blipFill>
          <a:blip r:embed="rId11"/>
          <a:stretch>
            <a:fillRect/>
          </a:stretch>
        </p:blipFill>
        <p:spPr>
          <a:xfrm>
            <a:off x="7783460" y="4300881"/>
            <a:ext cx="1203221" cy="1159905"/>
          </a:xfrm>
          <a:prstGeom prst="rect">
            <a:avLst/>
          </a:prstGeom>
        </p:spPr>
      </p:pic>
      <p:pic>
        <p:nvPicPr>
          <p:cNvPr id="10" name="Picture 9" descr="Norssi, Tampereeen yliopiston normaalikoulu">
            <a:extLst>
              <a:ext uri="{FF2B5EF4-FFF2-40B4-BE49-F238E27FC236}">
                <a16:creationId xmlns:a16="http://schemas.microsoft.com/office/drawing/2014/main" id="{7685E5DA-56CC-C7D5-AB22-42F8219622E0}"/>
              </a:ext>
            </a:extLst>
          </p:cNvPr>
          <p:cNvPicPr>
            <a:picLocks noChangeAspect="1"/>
          </p:cNvPicPr>
          <p:nvPr/>
        </p:nvPicPr>
        <p:blipFill>
          <a:blip r:embed="rId12"/>
          <a:stretch>
            <a:fillRect/>
          </a:stretch>
        </p:blipFill>
        <p:spPr>
          <a:xfrm>
            <a:off x="8126850" y="3131389"/>
            <a:ext cx="1561846" cy="787908"/>
          </a:xfrm>
          <a:prstGeom prst="rect">
            <a:avLst/>
          </a:prstGeom>
        </p:spPr>
      </p:pic>
      <p:pic>
        <p:nvPicPr>
          <p:cNvPr id="29" name="Kuva 8" descr="Tampereen seutukunnat: Tampere, Kangasala, Lempäälä, Nokia, Orivesi, Pirkkala, Vesilahti, Ylöjärvi.">
            <a:extLst>
              <a:ext uri="{FF2B5EF4-FFF2-40B4-BE49-F238E27FC236}">
                <a16:creationId xmlns:a16="http://schemas.microsoft.com/office/drawing/2014/main" id="{A815D930-8576-8228-6D22-11E98F4D2F83}"/>
              </a:ext>
            </a:extLst>
          </p:cNvPr>
          <p:cNvPicPr>
            <a:picLocks noChangeAspect="1"/>
          </p:cNvPicPr>
          <p:nvPr/>
        </p:nvPicPr>
        <p:blipFill>
          <a:blip r:embed="rId13"/>
          <a:stretch>
            <a:fillRect/>
          </a:stretch>
        </p:blipFill>
        <p:spPr>
          <a:xfrm>
            <a:off x="2212737" y="5924983"/>
            <a:ext cx="4696185" cy="581370"/>
          </a:xfrm>
          <a:prstGeom prst="rect">
            <a:avLst/>
          </a:prstGeom>
        </p:spPr>
      </p:pic>
      <p:grpSp>
        <p:nvGrpSpPr>
          <p:cNvPr id="4" name="Group 3" descr="Kunnat: Akaa, Kuhmoinen, Urjala, Pälkäne, Valkeakoski.">
            <a:extLst>
              <a:ext uri="{FF2B5EF4-FFF2-40B4-BE49-F238E27FC236}">
                <a16:creationId xmlns:a16="http://schemas.microsoft.com/office/drawing/2014/main" id="{0659C78A-1900-3BC4-159A-4CAEF0506D13}"/>
              </a:ext>
            </a:extLst>
          </p:cNvPr>
          <p:cNvGrpSpPr/>
          <p:nvPr/>
        </p:nvGrpSpPr>
        <p:grpSpPr>
          <a:xfrm>
            <a:off x="7032687" y="5921339"/>
            <a:ext cx="2946576" cy="650937"/>
            <a:chOff x="576219" y="4643473"/>
            <a:chExt cx="3883073" cy="857822"/>
          </a:xfrm>
        </p:grpSpPr>
        <p:pic>
          <p:nvPicPr>
            <p:cNvPr id="5" name="Picture 4">
              <a:extLst>
                <a:ext uri="{FF2B5EF4-FFF2-40B4-BE49-F238E27FC236}">
                  <a16:creationId xmlns:a16="http://schemas.microsoft.com/office/drawing/2014/main" id="{3717AED9-9C9D-6CCB-DA48-BAF79EEB4755}"/>
                </a:ext>
              </a:extLst>
            </p:cNvPr>
            <p:cNvPicPr>
              <a:picLocks noChangeAspect="1"/>
            </p:cNvPicPr>
            <p:nvPr/>
          </p:nvPicPr>
          <p:blipFill>
            <a:blip r:embed="rId14"/>
            <a:stretch>
              <a:fillRect/>
            </a:stretch>
          </p:blipFill>
          <p:spPr>
            <a:xfrm>
              <a:off x="576219" y="4676732"/>
              <a:ext cx="628269" cy="738378"/>
            </a:xfrm>
            <a:prstGeom prst="rect">
              <a:avLst/>
            </a:prstGeom>
          </p:spPr>
        </p:pic>
        <p:pic>
          <p:nvPicPr>
            <p:cNvPr id="9" name="Picture 8">
              <a:extLst>
                <a:ext uri="{FF2B5EF4-FFF2-40B4-BE49-F238E27FC236}">
                  <a16:creationId xmlns:a16="http://schemas.microsoft.com/office/drawing/2014/main" id="{ED7CCAA6-7900-4913-45D8-DA7BE4CFAC1D}"/>
                </a:ext>
              </a:extLst>
            </p:cNvPr>
            <p:cNvPicPr>
              <a:picLocks noChangeAspect="1"/>
            </p:cNvPicPr>
            <p:nvPr/>
          </p:nvPicPr>
          <p:blipFill>
            <a:blip r:embed="rId15"/>
            <a:stretch>
              <a:fillRect/>
            </a:stretch>
          </p:blipFill>
          <p:spPr>
            <a:xfrm>
              <a:off x="1380168" y="4676732"/>
              <a:ext cx="633775" cy="735178"/>
            </a:xfrm>
            <a:prstGeom prst="rect">
              <a:avLst/>
            </a:prstGeom>
          </p:spPr>
        </p:pic>
        <p:pic>
          <p:nvPicPr>
            <p:cNvPr id="13" name="Picture 12">
              <a:extLst>
                <a:ext uri="{FF2B5EF4-FFF2-40B4-BE49-F238E27FC236}">
                  <a16:creationId xmlns:a16="http://schemas.microsoft.com/office/drawing/2014/main" id="{03F00E8D-863F-5C6F-D552-F1757F57E292}"/>
                </a:ext>
              </a:extLst>
            </p:cNvPr>
            <p:cNvPicPr>
              <a:picLocks noChangeAspect="1"/>
            </p:cNvPicPr>
            <p:nvPr/>
          </p:nvPicPr>
          <p:blipFill>
            <a:blip r:embed="rId16"/>
            <a:stretch>
              <a:fillRect/>
            </a:stretch>
          </p:blipFill>
          <p:spPr>
            <a:xfrm>
              <a:off x="2213490" y="4676732"/>
              <a:ext cx="647876" cy="735178"/>
            </a:xfrm>
            <a:prstGeom prst="rect">
              <a:avLst/>
            </a:prstGeom>
          </p:spPr>
        </p:pic>
        <p:pic>
          <p:nvPicPr>
            <p:cNvPr id="15" name="Picture 14">
              <a:extLst>
                <a:ext uri="{FF2B5EF4-FFF2-40B4-BE49-F238E27FC236}">
                  <a16:creationId xmlns:a16="http://schemas.microsoft.com/office/drawing/2014/main" id="{D6F70DEB-90A9-E9C6-4221-86380D8749EB}"/>
                </a:ext>
              </a:extLst>
            </p:cNvPr>
            <p:cNvPicPr>
              <a:picLocks noChangeAspect="1"/>
            </p:cNvPicPr>
            <p:nvPr/>
          </p:nvPicPr>
          <p:blipFill>
            <a:blip r:embed="rId17"/>
            <a:stretch>
              <a:fillRect/>
            </a:stretch>
          </p:blipFill>
          <p:spPr>
            <a:xfrm>
              <a:off x="3035088" y="4676732"/>
              <a:ext cx="635508" cy="725424"/>
            </a:xfrm>
            <a:prstGeom prst="rect">
              <a:avLst/>
            </a:prstGeom>
          </p:spPr>
        </p:pic>
        <p:pic>
          <p:nvPicPr>
            <p:cNvPr id="17" name="Picture 16">
              <a:extLst>
                <a:ext uri="{FF2B5EF4-FFF2-40B4-BE49-F238E27FC236}">
                  <a16:creationId xmlns:a16="http://schemas.microsoft.com/office/drawing/2014/main" id="{66658BBB-938D-4C91-8E9A-1AA86A35D736}"/>
                </a:ext>
              </a:extLst>
            </p:cNvPr>
            <p:cNvPicPr>
              <a:picLocks noChangeAspect="1"/>
            </p:cNvPicPr>
            <p:nvPr/>
          </p:nvPicPr>
          <p:blipFill>
            <a:blip r:embed="rId18"/>
            <a:srcRect l="10337" t="17429" r="11102" b="16048"/>
            <a:stretch>
              <a:fillRect/>
            </a:stretch>
          </p:blipFill>
          <p:spPr>
            <a:xfrm>
              <a:off x="3743038" y="4643473"/>
              <a:ext cx="716254" cy="857822"/>
            </a:xfrm>
            <a:prstGeom prst="rect">
              <a:avLst/>
            </a:prstGeom>
          </p:spPr>
        </p:pic>
      </p:grpSp>
    </p:spTree>
    <p:extLst>
      <p:ext uri="{BB962C8B-B14F-4D97-AF65-F5344CB8AC3E}">
        <p14:creationId xmlns:p14="http://schemas.microsoft.com/office/powerpoint/2010/main" val="31812689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B1AE03C-AFC9-0700-DD7E-453F9A643C80}"/>
              </a:ext>
            </a:extLst>
          </p:cNvPr>
          <p:cNvSpPr>
            <a:spLocks noGrp="1"/>
          </p:cNvSpPr>
          <p:nvPr>
            <p:ph type="title"/>
          </p:nvPr>
        </p:nvSpPr>
        <p:spPr>
          <a:xfrm>
            <a:off x="5591174" y="525492"/>
            <a:ext cx="5685241" cy="1600200"/>
          </a:xfrm>
        </p:spPr>
        <p:txBody>
          <a:bodyPr anchor="ctr">
            <a:normAutofit/>
          </a:bodyPr>
          <a:lstStyle/>
          <a:p>
            <a:r>
              <a:rPr lang="fi-FI">
                <a:solidFill>
                  <a:schemeClr val="tx1"/>
                </a:solidFill>
              </a:rPr>
              <a:t>Tutustu! </a:t>
            </a:r>
            <a:br>
              <a:rPr lang="fi-FI">
                <a:solidFill>
                  <a:schemeClr val="tx1"/>
                </a:solidFill>
              </a:rPr>
            </a:br>
            <a:r>
              <a:rPr lang="fi-FI">
                <a:solidFill>
                  <a:schemeClr val="tx1"/>
                </a:solidFill>
              </a:rPr>
              <a:t>Kokeile! </a:t>
            </a:r>
            <a:br>
              <a:rPr lang="fi-FI">
                <a:solidFill>
                  <a:schemeClr val="tx1"/>
                </a:solidFill>
              </a:rPr>
            </a:br>
            <a:r>
              <a:rPr lang="fi-FI">
                <a:solidFill>
                  <a:schemeClr val="tx1"/>
                </a:solidFill>
              </a:rPr>
              <a:t>Anna palautetta!</a:t>
            </a:r>
          </a:p>
        </p:txBody>
      </p:sp>
      <p:pic>
        <p:nvPicPr>
          <p:cNvPr id="10" name="Kuvan paikkamerkki 9">
            <a:extLst>
              <a:ext uri="{FF2B5EF4-FFF2-40B4-BE49-F238E27FC236}">
                <a16:creationId xmlns:a16="http://schemas.microsoft.com/office/drawing/2014/main" id="{C78AB14A-0AB0-2EEF-EFF1-80EB4AC8A5DF}"/>
              </a:ext>
            </a:extLst>
          </p:cNvPr>
          <p:cNvPicPr>
            <a:picLocks noGrp="1" noChangeAspect="1"/>
          </p:cNvPicPr>
          <p:nvPr>
            <p:ph type="pic" idx="1"/>
          </p:nvPr>
        </p:nvPicPr>
        <p:blipFill>
          <a:blip r:embed="rId2"/>
          <a:srcRect l="24925" t="35930" r="24920" b="13824"/>
          <a:stretch>
            <a:fillRect/>
          </a:stretch>
        </p:blipFill>
        <p:spPr>
          <a:xfrm>
            <a:off x="1029525" y="1439848"/>
            <a:ext cx="3971099" cy="3978304"/>
          </a:xfrm>
          <a:prstGeom prst="rect">
            <a:avLst/>
          </a:prstGeom>
          <a:noFill/>
        </p:spPr>
      </p:pic>
      <p:sp>
        <p:nvSpPr>
          <p:cNvPr id="4" name="Tekstin paikkamerkki 3">
            <a:extLst>
              <a:ext uri="{FF2B5EF4-FFF2-40B4-BE49-F238E27FC236}">
                <a16:creationId xmlns:a16="http://schemas.microsoft.com/office/drawing/2014/main" id="{88A9841A-FC1E-5CC1-5053-89D05EB0EF33}"/>
              </a:ext>
            </a:extLst>
          </p:cNvPr>
          <p:cNvSpPr>
            <a:spLocks noGrp="1"/>
          </p:cNvSpPr>
          <p:nvPr>
            <p:ph type="body" sz="half" idx="2"/>
          </p:nvPr>
        </p:nvSpPr>
        <p:spPr>
          <a:xfrm>
            <a:off x="5591175" y="2469299"/>
            <a:ext cx="5685241" cy="3978304"/>
          </a:xfrm>
        </p:spPr>
        <p:txBody>
          <a:bodyPr>
            <a:normAutofit/>
          </a:bodyPr>
          <a:lstStyle/>
          <a:p>
            <a:r>
              <a:rPr lang="fi-FI" sz="2000" dirty="0"/>
              <a:t>Koulunne on sitoutunut antamaan hankkeille palautetta ja kehittämisideoita toimintamallista. </a:t>
            </a:r>
          </a:p>
          <a:p>
            <a:r>
              <a:rPr lang="fi-FI" sz="2000" dirty="0"/>
              <a:t>Linkki ja </a:t>
            </a:r>
            <a:r>
              <a:rPr lang="fi-FI" sz="2000" dirty="0" err="1"/>
              <a:t>Qr</a:t>
            </a:r>
            <a:r>
              <a:rPr lang="fi-FI" sz="2000" dirty="0"/>
              <a:t>-koodi kyselyyn ohessa.</a:t>
            </a:r>
          </a:p>
          <a:p>
            <a:r>
              <a:rPr lang="fi-FI" sz="2000" dirty="0">
                <a:hlinkClick r:id="rId3"/>
              </a:rPr>
              <a:t>https://forms.cloud.microsoft/e/e2nRJjYfZW</a:t>
            </a:r>
            <a:endParaRPr lang="fi-FI" sz="2000" dirty="0"/>
          </a:p>
          <a:p>
            <a:endParaRPr lang="fi-FI" sz="2000" dirty="0"/>
          </a:p>
          <a:p>
            <a:r>
              <a:rPr lang="fi-FI" sz="2000" dirty="0"/>
              <a:t>Annathan palautetta 30.11. mennessä. Kiitos!</a:t>
            </a:r>
          </a:p>
        </p:txBody>
      </p:sp>
    </p:spTree>
    <p:extLst>
      <p:ext uri="{BB962C8B-B14F-4D97-AF65-F5344CB8AC3E}">
        <p14:creationId xmlns:p14="http://schemas.microsoft.com/office/powerpoint/2010/main" val="552490375"/>
      </p:ext>
    </p:extLst>
  </p:cSld>
  <p:clrMapOvr>
    <a:masterClrMapping/>
  </p:clrMapOvr>
</p:sld>
</file>

<file path=ppt/theme/theme1.xml><?xml version="1.0" encoding="utf-8"?>
<a:theme xmlns:a="http://schemas.openxmlformats.org/drawingml/2006/main" name="Office-teema">
  <a:themeElements>
    <a:clrScheme name="Osake">
      <a:dk1>
        <a:srgbClr val="3F3E3E"/>
      </a:dk1>
      <a:lt1>
        <a:srgbClr val="FFFFFF"/>
      </a:lt1>
      <a:dk2>
        <a:srgbClr val="F8DE79"/>
      </a:dk2>
      <a:lt2>
        <a:srgbClr val="F1EEEB"/>
      </a:lt2>
      <a:accent1>
        <a:srgbClr val="387368"/>
      </a:accent1>
      <a:accent2>
        <a:srgbClr val="EB5E58"/>
      </a:accent2>
      <a:accent3>
        <a:srgbClr val="4F9188"/>
      </a:accent3>
      <a:accent4>
        <a:srgbClr val="FFE79B"/>
      </a:accent4>
      <a:accent5>
        <a:srgbClr val="F18C7E"/>
      </a:accent5>
      <a:accent6>
        <a:srgbClr val="3C3C3B"/>
      </a:accent6>
      <a:hlink>
        <a:srgbClr val="387368"/>
      </a:hlink>
      <a:folHlink>
        <a:srgbClr val="EB5E5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e_Arvokkaat_ppt_2026-09" id="{D3C559E5-6E5B-B642-AD32-5B6E906510D1}" vid="{DAF248E2-BB5F-B043-ACB0-08CE9FCC138C}"/>
    </a:ext>
  </a:extLst>
</a:theme>
</file>

<file path=ppt/theme/theme2.xml><?xml version="1.0" encoding="utf-8"?>
<a:theme xmlns:a="http://schemas.openxmlformats.org/drawingml/2006/main" name="1_Office-teema">
  <a:themeElements>
    <a:clrScheme name="Osake">
      <a:dk1>
        <a:srgbClr val="3F3E3E"/>
      </a:dk1>
      <a:lt1>
        <a:srgbClr val="FFFFFF"/>
      </a:lt1>
      <a:dk2>
        <a:srgbClr val="F8DE79"/>
      </a:dk2>
      <a:lt2>
        <a:srgbClr val="F1EEEB"/>
      </a:lt2>
      <a:accent1>
        <a:srgbClr val="387368"/>
      </a:accent1>
      <a:accent2>
        <a:srgbClr val="EB5E58"/>
      </a:accent2>
      <a:accent3>
        <a:srgbClr val="4F9188"/>
      </a:accent3>
      <a:accent4>
        <a:srgbClr val="FFE79B"/>
      </a:accent4>
      <a:accent5>
        <a:srgbClr val="F18C7E"/>
      </a:accent5>
      <a:accent6>
        <a:srgbClr val="3C3C3B"/>
      </a:accent6>
      <a:hlink>
        <a:srgbClr val="387368"/>
      </a:hlink>
      <a:folHlink>
        <a:srgbClr val="EB5E5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37517ee-fb5d-4403-aae0-d0096279bc44">
      <Terms xmlns="http://schemas.microsoft.com/office/infopath/2007/PartnerControls"/>
    </lcf76f155ced4ddcb4097134ff3c332f>
    <TaxCatchAll xmlns="ee261686-d25e-415d-87e8-7cf55c288e80"/>
  </documentManagement>
</p:properties>
</file>

<file path=customXml/item3.xml><?xml version="1.0" encoding="utf-8"?>
<ct:contentTypeSchema xmlns:ct="http://schemas.microsoft.com/office/2006/metadata/contentType" xmlns:ma="http://schemas.microsoft.com/office/2006/metadata/properties/metaAttributes" ct:_="" ma:_="" ma:contentTypeName="Asiakirja" ma:contentTypeID="0x01010013A61EC1B8E1F54CBDD959E7E2F1F6F9" ma:contentTypeVersion="10" ma:contentTypeDescription="Luo uusi asiakirja." ma:contentTypeScope="" ma:versionID="0deb2e0198a3d359191782e0399cd9de">
  <xsd:schema xmlns:xsd="http://www.w3.org/2001/XMLSchema" xmlns:xs="http://www.w3.org/2001/XMLSchema" xmlns:p="http://schemas.microsoft.com/office/2006/metadata/properties" xmlns:ns2="737517ee-fb5d-4403-aae0-d0096279bc44" xmlns:ns3="ee261686-d25e-415d-87e8-7cf55c288e80" targetNamespace="http://schemas.microsoft.com/office/2006/metadata/properties" ma:root="true" ma:fieldsID="3177046ca7ebb7be725476d245cc5811" ns2:_="" ns3:_="">
    <xsd:import namespace="737517ee-fb5d-4403-aae0-d0096279bc44"/>
    <xsd:import namespace="ee261686-d25e-415d-87e8-7cf55c288e8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7517ee-fb5d-4403-aae0-d0096279bc4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ca21971b-e04b-4e31-9f45-cf2f6b61fcc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e261686-d25e-415d-87e8-7cf55c288e80"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083d03f3-e193-4791-9a32-a24c9f20166e}" ma:internalName="TaxCatchAll" ma:showField="CatchAllData" ma:web="ee261686-d25e-415d-87e8-7cf55c288e8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08BF2E-765D-4471-9876-44D1A00C3215}">
  <ds:schemaRefs>
    <ds:schemaRef ds:uri="http://schemas.microsoft.com/sharepoint/v3/contenttype/forms"/>
  </ds:schemaRefs>
</ds:datastoreItem>
</file>

<file path=customXml/itemProps2.xml><?xml version="1.0" encoding="utf-8"?>
<ds:datastoreItem xmlns:ds="http://schemas.openxmlformats.org/officeDocument/2006/customXml" ds:itemID="{28EA9DC9-F673-4443-8BB2-EA510C43D353}">
  <ds:schemaRefs>
    <ds:schemaRef ds:uri="http://purl.org/dc/dcmitype/"/>
    <ds:schemaRef ds:uri="http://schemas.microsoft.com/office/2006/metadata/properties"/>
    <ds:schemaRef ds:uri="http://purl.org/dc/elements/1.1/"/>
    <ds:schemaRef ds:uri="ee261686-d25e-415d-87e8-7cf55c288e80"/>
    <ds:schemaRef ds:uri="http://purl.org/dc/terms/"/>
    <ds:schemaRef ds:uri="http://www.w3.org/XML/1998/namespace"/>
    <ds:schemaRef ds:uri="http://schemas.microsoft.com/office/2006/documentManagement/types"/>
    <ds:schemaRef ds:uri="http://schemas.microsoft.com/office/infopath/2007/PartnerControls"/>
    <ds:schemaRef ds:uri="http://schemas.openxmlformats.org/package/2006/metadata/core-properties"/>
    <ds:schemaRef ds:uri="737517ee-fb5d-4403-aae0-d0096279bc44"/>
  </ds:schemaRefs>
</ds:datastoreItem>
</file>

<file path=customXml/itemProps3.xml><?xml version="1.0" encoding="utf-8"?>
<ds:datastoreItem xmlns:ds="http://schemas.openxmlformats.org/officeDocument/2006/customXml" ds:itemID="{EF2F7F4D-42E5-40FC-9E3B-4D79A897A0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37517ee-fb5d-4403-aae0-d0096279bc44"/>
    <ds:schemaRef ds:uri="ee261686-d25e-415d-87e8-7cf55c288e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12236</TotalTime>
  <Words>4473</Words>
  <Application>Microsoft Office PowerPoint</Application>
  <PresentationFormat>Laajakuva</PresentationFormat>
  <Paragraphs>351</Paragraphs>
  <Slides>27</Slides>
  <Notes>25</Notes>
  <HiddenSlides>0</HiddenSlides>
  <MMClips>0</MMClips>
  <ScaleCrop>false</ScaleCrop>
  <HeadingPairs>
    <vt:vector size="6" baseType="variant">
      <vt:variant>
        <vt:lpstr>Käytetyt fontit</vt:lpstr>
      </vt:variant>
      <vt:variant>
        <vt:i4>5</vt:i4>
      </vt:variant>
      <vt:variant>
        <vt:lpstr>Teema</vt:lpstr>
      </vt:variant>
      <vt:variant>
        <vt:i4>2</vt:i4>
      </vt:variant>
      <vt:variant>
        <vt:lpstr>Dian otsikot</vt:lpstr>
      </vt:variant>
      <vt:variant>
        <vt:i4>27</vt:i4>
      </vt:variant>
    </vt:vector>
  </HeadingPairs>
  <TitlesOfParts>
    <vt:vector size="34" baseType="lpstr">
      <vt:lpstr>Aptos</vt:lpstr>
      <vt:lpstr>Aptos Display</vt:lpstr>
      <vt:lpstr>Arial</vt:lpstr>
      <vt:lpstr>Calibri</vt:lpstr>
      <vt:lpstr>Courier New</vt:lpstr>
      <vt:lpstr>Office-teema</vt:lpstr>
      <vt:lpstr>1_Office-teema</vt:lpstr>
      <vt:lpstr>NÄIN TOIMIMME!</vt:lpstr>
      <vt:lpstr>Näin toimimme! -toimintamallin sisällys</vt:lpstr>
      <vt:lpstr>Lukijalle</vt:lpstr>
      <vt:lpstr>Mistä puhumme, kun puhumme kiusaamisesta? 1/2</vt:lpstr>
      <vt:lpstr>Mistä puhumme, kun puhumme kiusaamisesta? 2/2</vt:lpstr>
      <vt:lpstr>Toimintamallin soveltaminen esiopetuksessa</vt:lpstr>
      <vt:lpstr>Kodin ja koulun kumppanuus</vt:lpstr>
      <vt:lpstr>Kodin ja koulun kumppanuus kiusaamisen vastavoimana</vt:lpstr>
      <vt:lpstr>Kiusaamisen ennaltaehkäisy pedagogisin ratkaisuin</vt:lpstr>
      <vt:lpstr>Kiusaamisenvastaisen toimintakulttuurin teesit</vt:lpstr>
      <vt:lpstr>Kiusaamisen ja lainvastaisten tekojen tunnistaminen</vt:lpstr>
      <vt:lpstr>Toimivaltuudet ja ilmoitusvelvollisuus 1/2</vt:lpstr>
      <vt:lpstr>Toimivaltuudet ja ilmoitusvelvollisuus 2/2</vt:lpstr>
      <vt:lpstr>Reagoinnilla on väliä</vt:lpstr>
      <vt:lpstr>1. Kiusaaminen on juuri havaittu</vt:lpstr>
      <vt:lpstr>2. Kiusaaminen jatkuu tai tulee tietoon viiveellä</vt:lpstr>
      <vt:lpstr>3. Kiusaaminen jatkuu edelleen tai siihen liittyy vakavaa väkivaltaa</vt:lpstr>
      <vt:lpstr>Huomioita kirjaamiseen 1/2</vt:lpstr>
      <vt:lpstr>Huomioita kirjaamiseen 2/2</vt:lpstr>
      <vt:lpstr>Kiusaaminen vapaa-ajalla ja somessa</vt:lpstr>
      <vt:lpstr>Huoltajan muistilista vapaa-ajan kiusaamistilanteisiin</vt:lpstr>
      <vt:lpstr>Monialainen yhteistyö ja tuki perheille 1/3</vt:lpstr>
      <vt:lpstr>Monialainen yhteistyö ja tuki perheille 2/3</vt:lpstr>
      <vt:lpstr>Monialainen yhteistyö ja tuki perheille 3/3</vt:lpstr>
      <vt:lpstr>Tekijät</vt:lpstr>
      <vt:lpstr>Yhteistyössä</vt:lpstr>
      <vt:lpstr>Tutustu!  Kokeile!  Anna palautetta!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Suvi Berglund</dc:creator>
  <cp:lastModifiedBy>Piispanen Tiina</cp:lastModifiedBy>
  <cp:revision>517</cp:revision>
  <dcterms:created xsi:type="dcterms:W3CDTF">2025-11-06T07:52:54Z</dcterms:created>
  <dcterms:modified xsi:type="dcterms:W3CDTF">2026-10-02T07:46:47Z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0x01010013A61EC1B8E1F54CBDD959E7E2F1F6F9</vt:lpwstr>
  </property>
  <property fmtid="{D5CDD505-2E9C-101B-9397-08002B2CF9AE}" pid="3" name="MediaServiceImageTags">
    <vt:lpwstr/>
  </property>
</Properties>
</file>