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5" r:id="rId5"/>
    <p:sldId id="266" r:id="rId6"/>
    <p:sldId id="267" r:id="rId7"/>
    <p:sldId id="273" r:id="rId8"/>
    <p:sldId id="272" r:id="rId9"/>
    <p:sldId id="258" r:id="rId10"/>
    <p:sldId id="268" r:id="rId11"/>
    <p:sldId id="280" r:id="rId12"/>
    <p:sldId id="274" r:id="rId13"/>
    <p:sldId id="271" r:id="rId14"/>
    <p:sldId id="262" r:id="rId15"/>
    <p:sldId id="269" r:id="rId16"/>
    <p:sldId id="261" r:id="rId17"/>
    <p:sldId id="263" r:id="rId18"/>
    <p:sldId id="276" r:id="rId19"/>
    <p:sldId id="264" r:id="rId20"/>
    <p:sldId id="277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2B3"/>
    <a:srgbClr val="45B451"/>
    <a:srgbClr val="60B482"/>
    <a:srgbClr val="43AFC0"/>
    <a:srgbClr val="365D73"/>
    <a:srgbClr val="70A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E6623-D85F-4137-A306-A9609BA8BE23}" v="3" dt="2023-02-07T07:02:18.234"/>
    <p1510:client id="{0AE7AFB0-8155-4782-854C-9F8289CDA6ED}" v="53" dt="2023-01-23T17:20:22.479"/>
    <p1510:client id="{0D913D9B-B520-44DE-B9A4-FA6366D7DAAC}" v="8" dt="2023-03-09T11:48:55.898"/>
    <p1510:client id="{170933B2-CC8D-45E1-9A35-A9C0D9A6BC0E}" v="165" dt="2023-01-30T10:56:30.535"/>
    <p1510:client id="{1F299B3F-FA29-4295-901A-018C3E012F1B}" v="338" dt="2023-02-07T12:16:23.875"/>
    <p1510:client id="{2E240141-59EF-4DD9-BDBC-661DC0097DF8}" v="15" dt="2023-03-07T13:08:38.031"/>
    <p1510:client id="{350D144E-D11B-4611-8C9A-E541C7637A8E}" v="940" dt="2023-02-20T08:54:33.974"/>
    <p1510:client id="{48FA5CFB-1F29-4B28-AE9B-60F30FFB8ED5}" v="1" dt="2023-02-13T08:21:01.325"/>
    <p1510:client id="{7439E100-69E8-40DC-913B-B6F17B35AEBC}" v="27" dt="2023-01-23T12:44:38.401"/>
    <p1510:client id="{8617B0F3-5121-4021-9B89-8D1E07F491AB}" v="3" dt="2023-02-13T11:00:52.527"/>
    <p1510:client id="{A0CBBC58-A2B4-4FE9-A320-59C6D321FA7E}" v="1" dt="2023-02-21T18:50:47.921"/>
    <p1510:client id="{C36E7E40-3B35-4F1B-874A-83BE87F06ABB}" v="573" dt="2023-01-23T11:34:27.872"/>
    <p1510:client id="{C52A8B1E-1DF2-4A98-A445-95531170C881}" v="33" dt="2023-05-30T10:40:56.556"/>
    <p1510:client id="{D0B93159-2B63-4A40-A4E4-33E681B3EE73}" v="4" dt="2023-03-20T14:17:30.788"/>
    <p1510:client id="{D81A97E9-F6D5-45D8-808C-29F6C58B93CC}" v="377" dt="2023-02-06T12:30:23.571"/>
    <p1510:client id="{F6DB089A-8065-4B5E-8917-8C7E0A296283}" v="369" dt="2023-01-23T12:16:34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 Kirsi" userId="S::kirsi.olli@ylojarvi.fi::88ff6b53-f891-4bde-a883-db7399d180b8" providerId="AD" clId="Web-{C52A8B1E-1DF2-4A98-A445-95531170C881}"/>
    <pc:docChg chg="delSld modSld">
      <pc:chgData name="Olli Kirsi" userId="S::kirsi.olli@ylojarvi.fi::88ff6b53-f891-4bde-a883-db7399d180b8" providerId="AD" clId="Web-{C52A8B1E-1DF2-4A98-A445-95531170C881}" dt="2023-05-30T10:40:56.556" v="35"/>
      <pc:docMkLst>
        <pc:docMk/>
      </pc:docMkLst>
      <pc:sldChg chg="del">
        <pc:chgData name="Olli Kirsi" userId="S::kirsi.olli@ylojarvi.fi::88ff6b53-f891-4bde-a883-db7399d180b8" providerId="AD" clId="Web-{C52A8B1E-1DF2-4A98-A445-95531170C881}" dt="2023-05-30T10:40:53.853" v="34"/>
        <pc:sldMkLst>
          <pc:docMk/>
          <pc:sldMk cId="2591534621" sldId="260"/>
        </pc:sldMkLst>
      </pc:sldChg>
      <pc:sldChg chg="modSp">
        <pc:chgData name="Olli Kirsi" userId="S::kirsi.olli@ylojarvi.fi::88ff6b53-f891-4bde-a883-db7399d180b8" providerId="AD" clId="Web-{C52A8B1E-1DF2-4A98-A445-95531170C881}" dt="2023-05-30T10:40:31.993" v="33" actId="20577"/>
        <pc:sldMkLst>
          <pc:docMk/>
          <pc:sldMk cId="4088085256" sldId="267"/>
        </pc:sldMkLst>
        <pc:spChg chg="mod">
          <ac:chgData name="Olli Kirsi" userId="S::kirsi.olli@ylojarvi.fi::88ff6b53-f891-4bde-a883-db7399d180b8" providerId="AD" clId="Web-{C52A8B1E-1DF2-4A98-A445-95531170C881}" dt="2023-05-30T10:40:31.993" v="33" actId="20577"/>
          <ac:spMkLst>
            <pc:docMk/>
            <pc:sldMk cId="4088085256" sldId="267"/>
            <ac:spMk id="3" creationId="{13520D72-F5F7-AA20-7694-A1CF59E2EA99}"/>
          </ac:spMkLst>
        </pc:spChg>
      </pc:sldChg>
      <pc:sldChg chg="del">
        <pc:chgData name="Olli Kirsi" userId="S::kirsi.olli@ylojarvi.fi::88ff6b53-f891-4bde-a883-db7399d180b8" providerId="AD" clId="Web-{C52A8B1E-1DF2-4A98-A445-95531170C881}" dt="2023-05-30T10:40:56.556" v="35"/>
        <pc:sldMkLst>
          <pc:docMk/>
          <pc:sldMk cId="641761731" sldId="281"/>
        </pc:sldMkLst>
      </pc:sldChg>
    </pc:docChg>
  </pc:docChgLst>
  <pc:docChgLst>
    <pc:chgData name="Olli Kirsi" userId="S::kirsi.olli@ylojarvi.fi::88ff6b53-f891-4bde-a883-db7399d180b8" providerId="AD" clId="Web-{005C1527-B343-4706-A02C-5AC3B48CF5D7}"/>
    <pc:docChg chg="modSld">
      <pc:chgData name="Olli Kirsi" userId="S::kirsi.olli@ylojarvi.fi::88ff6b53-f891-4bde-a883-db7399d180b8" providerId="AD" clId="Web-{005C1527-B343-4706-A02C-5AC3B48CF5D7}" dt="2023-05-30T10:48:13.157" v="16"/>
      <pc:docMkLst>
        <pc:docMk/>
      </pc:docMkLst>
      <pc:sldChg chg="modNotes">
        <pc:chgData name="Olli Kirsi" userId="S::kirsi.olli@ylojarvi.fi::88ff6b53-f891-4bde-a883-db7399d180b8" providerId="AD" clId="Web-{005C1527-B343-4706-A02C-5AC3B48CF5D7}" dt="2023-05-30T10:46:53.920" v="5"/>
        <pc:sldMkLst>
          <pc:docMk/>
          <pc:sldMk cId="2474309193" sldId="258"/>
        </pc:sldMkLst>
      </pc:sldChg>
      <pc:sldChg chg="modNotes">
        <pc:chgData name="Olli Kirsi" userId="S::kirsi.olli@ylojarvi.fi::88ff6b53-f891-4bde-a883-db7399d180b8" providerId="AD" clId="Web-{005C1527-B343-4706-A02C-5AC3B48CF5D7}" dt="2023-05-30T10:47:19.983" v="10"/>
        <pc:sldMkLst>
          <pc:docMk/>
          <pc:sldMk cId="2746570623" sldId="262"/>
        </pc:sldMkLst>
      </pc:sldChg>
      <pc:sldChg chg="modNotes">
        <pc:chgData name="Olli Kirsi" userId="S::kirsi.olli@ylojarvi.fi::88ff6b53-f891-4bde-a883-db7399d180b8" providerId="AD" clId="Web-{005C1527-B343-4706-A02C-5AC3B48CF5D7}" dt="2023-05-30T10:47:37.781" v="12"/>
        <pc:sldMkLst>
          <pc:docMk/>
          <pc:sldMk cId="1301382547" sldId="263"/>
        </pc:sldMkLst>
      </pc:sldChg>
      <pc:sldChg chg="modNotes">
        <pc:chgData name="Olli Kirsi" userId="S::kirsi.olli@ylojarvi.fi::88ff6b53-f891-4bde-a883-db7399d180b8" providerId="AD" clId="Web-{005C1527-B343-4706-A02C-5AC3B48CF5D7}" dt="2023-05-30T10:48:09.563" v="15"/>
        <pc:sldMkLst>
          <pc:docMk/>
          <pc:sldMk cId="2707793420" sldId="264"/>
        </pc:sldMkLst>
      </pc:sldChg>
      <pc:sldChg chg="modNotes">
        <pc:chgData name="Olli Kirsi" userId="S::kirsi.olli@ylojarvi.fi::88ff6b53-f891-4bde-a883-db7399d180b8" providerId="AD" clId="Web-{005C1527-B343-4706-A02C-5AC3B48CF5D7}" dt="2023-05-30T10:46:27.310" v="0"/>
        <pc:sldMkLst>
          <pc:docMk/>
          <pc:sldMk cId="335727787" sldId="265"/>
        </pc:sldMkLst>
      </pc:sldChg>
      <pc:sldChg chg="modNotes">
        <pc:chgData name="Olli Kirsi" userId="S::kirsi.olli@ylojarvi.fi::88ff6b53-f891-4bde-a883-db7399d180b8" providerId="AD" clId="Web-{005C1527-B343-4706-A02C-5AC3B48CF5D7}" dt="2023-05-30T10:46:32.029" v="1"/>
        <pc:sldMkLst>
          <pc:docMk/>
          <pc:sldMk cId="1947465076" sldId="266"/>
        </pc:sldMkLst>
      </pc:sldChg>
      <pc:sldChg chg="modNotes">
        <pc:chgData name="Olli Kirsi" userId="S::kirsi.olli@ylojarvi.fi::88ff6b53-f891-4bde-a883-db7399d180b8" providerId="AD" clId="Web-{005C1527-B343-4706-A02C-5AC3B48CF5D7}" dt="2023-05-30T10:46:35.388" v="2"/>
        <pc:sldMkLst>
          <pc:docMk/>
          <pc:sldMk cId="4088085256" sldId="267"/>
        </pc:sldMkLst>
      </pc:sldChg>
      <pc:sldChg chg="modNotes">
        <pc:chgData name="Olli Kirsi" userId="S::kirsi.olli@ylojarvi.fi::88ff6b53-f891-4bde-a883-db7399d180b8" providerId="AD" clId="Web-{005C1527-B343-4706-A02C-5AC3B48CF5D7}" dt="2023-05-30T10:46:58.858" v="6"/>
        <pc:sldMkLst>
          <pc:docMk/>
          <pc:sldMk cId="602479433" sldId="268"/>
        </pc:sldMkLst>
      </pc:sldChg>
      <pc:sldChg chg="modNotes">
        <pc:chgData name="Olli Kirsi" userId="S::kirsi.olli@ylojarvi.fi::88ff6b53-f891-4bde-a883-db7399d180b8" providerId="AD" clId="Web-{005C1527-B343-4706-A02C-5AC3B48CF5D7}" dt="2023-05-30T10:47:28.358" v="11"/>
        <pc:sldMkLst>
          <pc:docMk/>
          <pc:sldMk cId="3334312432" sldId="269"/>
        </pc:sldMkLst>
      </pc:sldChg>
      <pc:sldChg chg="modNotes">
        <pc:chgData name="Olli Kirsi" userId="S::kirsi.olli@ylojarvi.fi::88ff6b53-f891-4bde-a883-db7399d180b8" providerId="AD" clId="Web-{005C1527-B343-4706-A02C-5AC3B48CF5D7}" dt="2023-05-30T10:47:15.780" v="9"/>
        <pc:sldMkLst>
          <pc:docMk/>
          <pc:sldMk cId="1309668034" sldId="271"/>
        </pc:sldMkLst>
      </pc:sldChg>
      <pc:sldChg chg="modNotes">
        <pc:chgData name="Olli Kirsi" userId="S::kirsi.olli@ylojarvi.fi::88ff6b53-f891-4bde-a883-db7399d180b8" providerId="AD" clId="Web-{005C1527-B343-4706-A02C-5AC3B48CF5D7}" dt="2023-05-30T10:46:47.560" v="4"/>
        <pc:sldMkLst>
          <pc:docMk/>
          <pc:sldMk cId="1190192970" sldId="272"/>
        </pc:sldMkLst>
      </pc:sldChg>
      <pc:sldChg chg="modNotes">
        <pc:chgData name="Olli Kirsi" userId="S::kirsi.olli@ylojarvi.fi::88ff6b53-f891-4bde-a883-db7399d180b8" providerId="AD" clId="Web-{005C1527-B343-4706-A02C-5AC3B48CF5D7}" dt="2023-05-30T10:46:43.029" v="3"/>
        <pc:sldMkLst>
          <pc:docMk/>
          <pc:sldMk cId="2411994778" sldId="273"/>
        </pc:sldMkLst>
      </pc:sldChg>
      <pc:sldChg chg="modNotes">
        <pc:chgData name="Olli Kirsi" userId="S::kirsi.olli@ylojarvi.fi::88ff6b53-f891-4bde-a883-db7399d180b8" providerId="AD" clId="Web-{005C1527-B343-4706-A02C-5AC3B48CF5D7}" dt="2023-05-30T10:47:09.639" v="8"/>
        <pc:sldMkLst>
          <pc:docMk/>
          <pc:sldMk cId="2991002862" sldId="274"/>
        </pc:sldMkLst>
      </pc:sldChg>
      <pc:sldChg chg="modNotes">
        <pc:chgData name="Olli Kirsi" userId="S::kirsi.olli@ylojarvi.fi::88ff6b53-f891-4bde-a883-db7399d180b8" providerId="AD" clId="Web-{005C1527-B343-4706-A02C-5AC3B48CF5D7}" dt="2023-05-30T10:47:41.687" v="13"/>
        <pc:sldMkLst>
          <pc:docMk/>
          <pc:sldMk cId="1933085090" sldId="276"/>
        </pc:sldMkLst>
      </pc:sldChg>
      <pc:sldChg chg="modNotes">
        <pc:chgData name="Olli Kirsi" userId="S::kirsi.olli@ylojarvi.fi::88ff6b53-f891-4bde-a883-db7399d180b8" providerId="AD" clId="Web-{005C1527-B343-4706-A02C-5AC3B48CF5D7}" dt="2023-05-30T10:48:13.157" v="16"/>
        <pc:sldMkLst>
          <pc:docMk/>
          <pc:sldMk cId="0" sldId="277"/>
        </pc:sldMkLst>
      </pc:sldChg>
      <pc:sldChg chg="modNotes">
        <pc:chgData name="Olli Kirsi" userId="S::kirsi.olli@ylojarvi.fi::88ff6b53-f891-4bde-a883-db7399d180b8" providerId="AD" clId="Web-{005C1527-B343-4706-A02C-5AC3B48CF5D7}" dt="2023-05-30T10:47:04.514" v="7"/>
        <pc:sldMkLst>
          <pc:docMk/>
          <pc:sldMk cId="1987432225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74F16-E7EE-4DA9-BF01-E46D900378D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1DBFA96-63E4-42B0-BA7C-BFB0D321BF31}">
      <dgm:prSet phldrT="[Teksti]"/>
      <dgm:spPr>
        <a:solidFill>
          <a:srgbClr val="FA9D36"/>
        </a:solidFill>
      </dgm:spPr>
      <dgm:t>
        <a:bodyPr/>
        <a:lstStyle/>
        <a:p>
          <a:r>
            <a:rPr lang="fi-FI"/>
            <a:t>Nuori</a:t>
          </a:r>
        </a:p>
      </dgm:t>
    </dgm:pt>
    <dgm:pt modelId="{221FEBD0-7BEA-4B60-8C65-B0E651711D7D}" type="parTrans" cxnId="{1547B588-986B-456A-8FC9-6B5201AD73FA}">
      <dgm:prSet/>
      <dgm:spPr/>
      <dgm:t>
        <a:bodyPr/>
        <a:lstStyle/>
        <a:p>
          <a:endParaRPr lang="fi-FI"/>
        </a:p>
      </dgm:t>
    </dgm:pt>
    <dgm:pt modelId="{79AE4BAE-8709-45DE-B45B-723573DF52EA}" type="sibTrans" cxnId="{1547B588-986B-456A-8FC9-6B5201AD73FA}">
      <dgm:prSet/>
      <dgm:spPr/>
      <dgm:t>
        <a:bodyPr/>
        <a:lstStyle/>
        <a:p>
          <a:endParaRPr lang="fi-FI"/>
        </a:p>
      </dgm:t>
    </dgm:pt>
    <dgm:pt modelId="{7EEA4C34-0CFE-456D-9910-FAE4A0EC5A17}">
      <dgm:prSet phldrT="[Teksti]"/>
      <dgm:spPr>
        <a:solidFill>
          <a:srgbClr val="365D73"/>
        </a:solidFill>
      </dgm:spPr>
      <dgm:t>
        <a:bodyPr/>
        <a:lstStyle/>
        <a:p>
          <a:r>
            <a:rPr lang="fi-FI"/>
            <a:t>Lämpimät ihmissuhteet</a:t>
          </a:r>
        </a:p>
      </dgm:t>
    </dgm:pt>
    <dgm:pt modelId="{03E1774B-42D7-471D-A3A9-5FD5386B2F9D}" type="parTrans" cxnId="{59F53069-C010-4463-9508-8CB0864E5F45}">
      <dgm:prSet/>
      <dgm:spPr>
        <a:solidFill>
          <a:srgbClr val="365D73"/>
        </a:solidFill>
      </dgm:spPr>
      <dgm:t>
        <a:bodyPr/>
        <a:lstStyle/>
        <a:p>
          <a:endParaRPr lang="fi-FI"/>
        </a:p>
      </dgm:t>
    </dgm:pt>
    <dgm:pt modelId="{55D814D6-AB81-4FA3-9363-0246DD6840D7}" type="sibTrans" cxnId="{59F53069-C010-4463-9508-8CB0864E5F45}">
      <dgm:prSet/>
      <dgm:spPr/>
      <dgm:t>
        <a:bodyPr/>
        <a:lstStyle/>
        <a:p>
          <a:endParaRPr lang="fi-FI"/>
        </a:p>
      </dgm:t>
    </dgm:pt>
    <dgm:pt modelId="{2EA37ABA-6788-4F2A-89E5-B2E0A02364B1}">
      <dgm:prSet phldrT="[Teksti]"/>
      <dgm:spPr/>
      <dgm:t>
        <a:bodyPr/>
        <a:lstStyle/>
        <a:p>
          <a:r>
            <a:rPr lang="fi-FI"/>
            <a:t>Kuulluksi tuleminen ja osallisuus</a:t>
          </a:r>
        </a:p>
      </dgm:t>
    </dgm:pt>
    <dgm:pt modelId="{75B7618E-E4E0-4127-BC08-37B0121171C9}" type="parTrans" cxnId="{61BD47DB-37B6-4914-88FB-6FA08E85AB14}">
      <dgm:prSet/>
      <dgm:spPr/>
      <dgm:t>
        <a:bodyPr/>
        <a:lstStyle/>
        <a:p>
          <a:endParaRPr lang="fi-FI"/>
        </a:p>
      </dgm:t>
    </dgm:pt>
    <dgm:pt modelId="{4F5A8BEB-232A-482F-AF25-01586C8413BC}" type="sibTrans" cxnId="{61BD47DB-37B6-4914-88FB-6FA08E85AB14}">
      <dgm:prSet/>
      <dgm:spPr/>
      <dgm:t>
        <a:bodyPr/>
        <a:lstStyle/>
        <a:p>
          <a:endParaRPr lang="fi-FI"/>
        </a:p>
      </dgm:t>
    </dgm:pt>
    <dgm:pt modelId="{43C8D4FA-E0CD-4E34-B4A9-71B6CBD33354}">
      <dgm:prSet phldrT="[Teksti]"/>
      <dgm:spPr>
        <a:solidFill>
          <a:srgbClr val="60B482"/>
        </a:solidFill>
      </dgm:spPr>
      <dgm:t>
        <a:bodyPr/>
        <a:lstStyle/>
        <a:p>
          <a:r>
            <a:rPr lang="fi-FI"/>
            <a:t>Selkeys ja ennakoitavuus</a:t>
          </a:r>
        </a:p>
      </dgm:t>
    </dgm:pt>
    <dgm:pt modelId="{465B9F0C-4EA1-4A33-B5F0-FEC96AE33D16}" type="parTrans" cxnId="{25F902D1-44CB-4773-B8B6-F59506AB0C29}">
      <dgm:prSet/>
      <dgm:spPr>
        <a:solidFill>
          <a:srgbClr val="60B482"/>
        </a:solidFill>
      </dgm:spPr>
      <dgm:t>
        <a:bodyPr/>
        <a:lstStyle/>
        <a:p>
          <a:endParaRPr lang="fi-FI"/>
        </a:p>
      </dgm:t>
    </dgm:pt>
    <dgm:pt modelId="{6B7843F5-7310-4069-8698-86F8C096D951}" type="sibTrans" cxnId="{25F902D1-44CB-4773-B8B6-F59506AB0C29}">
      <dgm:prSet/>
      <dgm:spPr/>
      <dgm:t>
        <a:bodyPr/>
        <a:lstStyle/>
        <a:p>
          <a:endParaRPr lang="fi-FI"/>
        </a:p>
      </dgm:t>
    </dgm:pt>
    <dgm:pt modelId="{5A33713B-4FCE-4E65-AC62-7E49796D8177}">
      <dgm:prSet phldrT="[Teksti]"/>
      <dgm:spPr/>
      <dgm:t>
        <a:bodyPr/>
        <a:lstStyle/>
        <a:p>
          <a:r>
            <a:rPr lang="fi-FI"/>
            <a:t>Ilo</a:t>
          </a:r>
        </a:p>
      </dgm:t>
    </dgm:pt>
    <dgm:pt modelId="{BFC39A4B-B01A-4A68-BB6E-843FA08C0E24}" type="parTrans" cxnId="{9F2242F4-6B18-47DB-85B2-911DA36C8AF1}">
      <dgm:prSet/>
      <dgm:spPr/>
      <dgm:t>
        <a:bodyPr/>
        <a:lstStyle/>
        <a:p>
          <a:endParaRPr lang="fi-FI"/>
        </a:p>
      </dgm:t>
    </dgm:pt>
    <dgm:pt modelId="{A54E35A9-6A88-4ED1-AB32-BD9674FDA3C7}" type="sibTrans" cxnId="{9F2242F4-6B18-47DB-85B2-911DA36C8AF1}">
      <dgm:prSet/>
      <dgm:spPr/>
      <dgm:t>
        <a:bodyPr/>
        <a:lstStyle/>
        <a:p>
          <a:endParaRPr lang="fi-FI"/>
        </a:p>
      </dgm:t>
    </dgm:pt>
    <dgm:pt modelId="{B5D17C05-FD35-4421-BD06-AE7B33E0481E}">
      <dgm:prSet phldrT="[Teksti]"/>
      <dgm:spPr>
        <a:solidFill>
          <a:srgbClr val="C1C2B3"/>
        </a:solidFill>
      </dgm:spPr>
      <dgm:t>
        <a:bodyPr/>
        <a:lstStyle/>
        <a:p>
          <a:r>
            <a:rPr lang="fi-FI"/>
            <a:t>Osaaminen ja onnistuminen</a:t>
          </a:r>
        </a:p>
      </dgm:t>
    </dgm:pt>
    <dgm:pt modelId="{6A690C1D-03BA-4E99-848A-B91BFE8A39CD}" type="parTrans" cxnId="{F447EA96-DC6E-4970-9039-5410E5CADE3E}">
      <dgm:prSet/>
      <dgm:spPr>
        <a:solidFill>
          <a:srgbClr val="C1C2B3"/>
        </a:solidFill>
      </dgm:spPr>
      <dgm:t>
        <a:bodyPr/>
        <a:lstStyle/>
        <a:p>
          <a:endParaRPr lang="fi-FI"/>
        </a:p>
      </dgm:t>
    </dgm:pt>
    <dgm:pt modelId="{065A3630-C439-408F-A2B3-AEBBB901ED56}" type="sibTrans" cxnId="{F447EA96-DC6E-4970-9039-5410E5CADE3E}">
      <dgm:prSet/>
      <dgm:spPr/>
      <dgm:t>
        <a:bodyPr/>
        <a:lstStyle/>
        <a:p>
          <a:endParaRPr lang="fi-FI"/>
        </a:p>
      </dgm:t>
    </dgm:pt>
    <dgm:pt modelId="{9EA53D43-6F3A-43CD-A7F1-7911123240E0}" type="pres">
      <dgm:prSet presAssocID="{A1974F16-E7EE-4DA9-BF01-E46D900378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9C9C1B-D1E1-4118-8F9B-3E048F7C374E}" type="pres">
      <dgm:prSet presAssocID="{E1DBFA96-63E4-42B0-BA7C-BFB0D321BF31}" presName="centerShape" presStyleLbl="node0" presStyleIdx="0" presStyleCnt="1"/>
      <dgm:spPr/>
    </dgm:pt>
    <dgm:pt modelId="{CBA1FB9F-8022-4581-866D-1F2271D2DA76}" type="pres">
      <dgm:prSet presAssocID="{03E1774B-42D7-471D-A3A9-5FD5386B2F9D}" presName="parTrans" presStyleLbl="bgSibTrans2D1" presStyleIdx="0" presStyleCnt="5"/>
      <dgm:spPr/>
    </dgm:pt>
    <dgm:pt modelId="{D37A4129-86D3-44A9-BB62-943B4BA80607}" type="pres">
      <dgm:prSet presAssocID="{7EEA4C34-0CFE-456D-9910-FAE4A0EC5A17}" presName="node" presStyleLbl="node1" presStyleIdx="0" presStyleCnt="5">
        <dgm:presLayoutVars>
          <dgm:bulletEnabled val="1"/>
        </dgm:presLayoutVars>
      </dgm:prSet>
      <dgm:spPr/>
    </dgm:pt>
    <dgm:pt modelId="{D38A6E96-4FC4-494F-840E-F5A817EA8217}" type="pres">
      <dgm:prSet presAssocID="{75B7618E-E4E0-4127-BC08-37B0121171C9}" presName="parTrans" presStyleLbl="bgSibTrans2D1" presStyleIdx="1" presStyleCnt="5"/>
      <dgm:spPr/>
    </dgm:pt>
    <dgm:pt modelId="{BD214D2E-2AB0-4032-8DF1-CA912912DE2B}" type="pres">
      <dgm:prSet presAssocID="{2EA37ABA-6788-4F2A-89E5-B2E0A02364B1}" presName="node" presStyleLbl="node1" presStyleIdx="1" presStyleCnt="5">
        <dgm:presLayoutVars>
          <dgm:bulletEnabled val="1"/>
        </dgm:presLayoutVars>
      </dgm:prSet>
      <dgm:spPr/>
    </dgm:pt>
    <dgm:pt modelId="{2383C04A-A917-48AB-A22C-152176230C11}" type="pres">
      <dgm:prSet presAssocID="{465B9F0C-4EA1-4A33-B5F0-FEC96AE33D16}" presName="parTrans" presStyleLbl="bgSibTrans2D1" presStyleIdx="2" presStyleCnt="5"/>
      <dgm:spPr/>
    </dgm:pt>
    <dgm:pt modelId="{087FD42A-17BC-403D-B3F5-4BAF08F47917}" type="pres">
      <dgm:prSet presAssocID="{43C8D4FA-E0CD-4E34-B4A9-71B6CBD33354}" presName="node" presStyleLbl="node1" presStyleIdx="2" presStyleCnt="5">
        <dgm:presLayoutVars>
          <dgm:bulletEnabled val="1"/>
        </dgm:presLayoutVars>
      </dgm:prSet>
      <dgm:spPr/>
    </dgm:pt>
    <dgm:pt modelId="{33A5A9BC-C6CB-43CC-BDC9-3C90AF4075E5}" type="pres">
      <dgm:prSet presAssocID="{BFC39A4B-B01A-4A68-BB6E-843FA08C0E24}" presName="parTrans" presStyleLbl="bgSibTrans2D1" presStyleIdx="3" presStyleCnt="5"/>
      <dgm:spPr/>
    </dgm:pt>
    <dgm:pt modelId="{DD84D0DA-D0CE-439D-BD78-2480EFD83F60}" type="pres">
      <dgm:prSet presAssocID="{5A33713B-4FCE-4E65-AC62-7E49796D8177}" presName="node" presStyleLbl="node1" presStyleIdx="3" presStyleCnt="5">
        <dgm:presLayoutVars>
          <dgm:bulletEnabled val="1"/>
        </dgm:presLayoutVars>
      </dgm:prSet>
      <dgm:spPr/>
    </dgm:pt>
    <dgm:pt modelId="{B835EAEB-2889-436F-A3E8-D6BAD067A054}" type="pres">
      <dgm:prSet presAssocID="{6A690C1D-03BA-4E99-848A-B91BFE8A39CD}" presName="parTrans" presStyleLbl="bgSibTrans2D1" presStyleIdx="4" presStyleCnt="5"/>
      <dgm:spPr/>
    </dgm:pt>
    <dgm:pt modelId="{1DBA54F4-56F2-4A5A-A2FB-902DE2AE1629}" type="pres">
      <dgm:prSet presAssocID="{B5D17C05-FD35-4421-BD06-AE7B33E0481E}" presName="node" presStyleLbl="node1" presStyleIdx="4" presStyleCnt="5">
        <dgm:presLayoutVars>
          <dgm:bulletEnabled val="1"/>
        </dgm:presLayoutVars>
      </dgm:prSet>
      <dgm:spPr/>
    </dgm:pt>
  </dgm:ptLst>
  <dgm:cxnLst>
    <dgm:cxn modelId="{5603641E-0D7A-4E5D-92B0-8EA8CAD6FD14}" type="presOf" srcId="{E1DBFA96-63E4-42B0-BA7C-BFB0D321BF31}" destId="{499C9C1B-D1E1-4118-8F9B-3E048F7C374E}" srcOrd="0" destOrd="0" presId="urn:microsoft.com/office/officeart/2005/8/layout/radial4"/>
    <dgm:cxn modelId="{A6868F28-DCA1-4553-8840-35BDA2C3A610}" type="presOf" srcId="{5A33713B-4FCE-4E65-AC62-7E49796D8177}" destId="{DD84D0DA-D0CE-439D-BD78-2480EFD83F60}" srcOrd="0" destOrd="0" presId="urn:microsoft.com/office/officeart/2005/8/layout/radial4"/>
    <dgm:cxn modelId="{25A0862A-F786-4AE7-8238-4EB6110F3879}" type="presOf" srcId="{2EA37ABA-6788-4F2A-89E5-B2E0A02364B1}" destId="{BD214D2E-2AB0-4032-8DF1-CA912912DE2B}" srcOrd="0" destOrd="0" presId="urn:microsoft.com/office/officeart/2005/8/layout/radial4"/>
    <dgm:cxn modelId="{3C1BBB5D-855B-45B6-922C-61A9A59DBD8E}" type="presOf" srcId="{03E1774B-42D7-471D-A3A9-5FD5386B2F9D}" destId="{CBA1FB9F-8022-4581-866D-1F2271D2DA76}" srcOrd="0" destOrd="0" presId="urn:microsoft.com/office/officeart/2005/8/layout/radial4"/>
    <dgm:cxn modelId="{E253B15F-1CE9-4E27-8777-4DE65B27C299}" type="presOf" srcId="{43C8D4FA-E0CD-4E34-B4A9-71B6CBD33354}" destId="{087FD42A-17BC-403D-B3F5-4BAF08F47917}" srcOrd="0" destOrd="0" presId="urn:microsoft.com/office/officeart/2005/8/layout/radial4"/>
    <dgm:cxn modelId="{48778C41-4034-4576-9CB2-24648EB73013}" type="presOf" srcId="{75B7618E-E4E0-4127-BC08-37B0121171C9}" destId="{D38A6E96-4FC4-494F-840E-F5A817EA8217}" srcOrd="0" destOrd="0" presId="urn:microsoft.com/office/officeart/2005/8/layout/radial4"/>
    <dgm:cxn modelId="{082A1B44-E98F-430E-AEEF-1ABCF0371B42}" type="presOf" srcId="{465B9F0C-4EA1-4A33-B5F0-FEC96AE33D16}" destId="{2383C04A-A917-48AB-A22C-152176230C11}" srcOrd="0" destOrd="0" presId="urn:microsoft.com/office/officeart/2005/8/layout/radial4"/>
    <dgm:cxn modelId="{572A3A65-3362-4362-AB56-DB43B62985B6}" type="presOf" srcId="{B5D17C05-FD35-4421-BD06-AE7B33E0481E}" destId="{1DBA54F4-56F2-4A5A-A2FB-902DE2AE1629}" srcOrd="0" destOrd="0" presId="urn:microsoft.com/office/officeart/2005/8/layout/radial4"/>
    <dgm:cxn modelId="{DD161446-7C35-4EB1-9B05-0AA40B5B4B1F}" type="presOf" srcId="{A1974F16-E7EE-4DA9-BF01-E46D900378D8}" destId="{9EA53D43-6F3A-43CD-A7F1-7911123240E0}" srcOrd="0" destOrd="0" presId="urn:microsoft.com/office/officeart/2005/8/layout/radial4"/>
    <dgm:cxn modelId="{59F53069-C010-4463-9508-8CB0864E5F45}" srcId="{E1DBFA96-63E4-42B0-BA7C-BFB0D321BF31}" destId="{7EEA4C34-0CFE-456D-9910-FAE4A0EC5A17}" srcOrd="0" destOrd="0" parTransId="{03E1774B-42D7-471D-A3A9-5FD5386B2F9D}" sibTransId="{55D814D6-AB81-4FA3-9363-0246DD6840D7}"/>
    <dgm:cxn modelId="{1547B588-986B-456A-8FC9-6B5201AD73FA}" srcId="{A1974F16-E7EE-4DA9-BF01-E46D900378D8}" destId="{E1DBFA96-63E4-42B0-BA7C-BFB0D321BF31}" srcOrd="0" destOrd="0" parTransId="{221FEBD0-7BEA-4B60-8C65-B0E651711D7D}" sibTransId="{79AE4BAE-8709-45DE-B45B-723573DF52EA}"/>
    <dgm:cxn modelId="{F447EA96-DC6E-4970-9039-5410E5CADE3E}" srcId="{E1DBFA96-63E4-42B0-BA7C-BFB0D321BF31}" destId="{B5D17C05-FD35-4421-BD06-AE7B33E0481E}" srcOrd="4" destOrd="0" parTransId="{6A690C1D-03BA-4E99-848A-B91BFE8A39CD}" sibTransId="{065A3630-C439-408F-A2B3-AEBBB901ED56}"/>
    <dgm:cxn modelId="{F52F0D9B-46AB-4260-86A5-899136AB88C5}" type="presOf" srcId="{7EEA4C34-0CFE-456D-9910-FAE4A0EC5A17}" destId="{D37A4129-86D3-44A9-BB62-943B4BA80607}" srcOrd="0" destOrd="0" presId="urn:microsoft.com/office/officeart/2005/8/layout/radial4"/>
    <dgm:cxn modelId="{A17D8CB0-D3CB-47A3-B88D-002C9CD1E00F}" type="presOf" srcId="{6A690C1D-03BA-4E99-848A-B91BFE8A39CD}" destId="{B835EAEB-2889-436F-A3E8-D6BAD067A054}" srcOrd="0" destOrd="0" presId="urn:microsoft.com/office/officeart/2005/8/layout/radial4"/>
    <dgm:cxn modelId="{A3DD55B1-8190-4DD8-928E-17F7E3D1DC68}" type="presOf" srcId="{BFC39A4B-B01A-4A68-BB6E-843FA08C0E24}" destId="{33A5A9BC-C6CB-43CC-BDC9-3C90AF4075E5}" srcOrd="0" destOrd="0" presId="urn:microsoft.com/office/officeart/2005/8/layout/radial4"/>
    <dgm:cxn modelId="{25F902D1-44CB-4773-B8B6-F59506AB0C29}" srcId="{E1DBFA96-63E4-42B0-BA7C-BFB0D321BF31}" destId="{43C8D4FA-E0CD-4E34-B4A9-71B6CBD33354}" srcOrd="2" destOrd="0" parTransId="{465B9F0C-4EA1-4A33-B5F0-FEC96AE33D16}" sibTransId="{6B7843F5-7310-4069-8698-86F8C096D951}"/>
    <dgm:cxn modelId="{61BD47DB-37B6-4914-88FB-6FA08E85AB14}" srcId="{E1DBFA96-63E4-42B0-BA7C-BFB0D321BF31}" destId="{2EA37ABA-6788-4F2A-89E5-B2E0A02364B1}" srcOrd="1" destOrd="0" parTransId="{75B7618E-E4E0-4127-BC08-37B0121171C9}" sibTransId="{4F5A8BEB-232A-482F-AF25-01586C8413BC}"/>
    <dgm:cxn modelId="{9F2242F4-6B18-47DB-85B2-911DA36C8AF1}" srcId="{E1DBFA96-63E4-42B0-BA7C-BFB0D321BF31}" destId="{5A33713B-4FCE-4E65-AC62-7E49796D8177}" srcOrd="3" destOrd="0" parTransId="{BFC39A4B-B01A-4A68-BB6E-843FA08C0E24}" sibTransId="{A54E35A9-6A88-4ED1-AB32-BD9674FDA3C7}"/>
    <dgm:cxn modelId="{E745FEF9-1486-40AA-A02F-7697E852C633}" type="presParOf" srcId="{9EA53D43-6F3A-43CD-A7F1-7911123240E0}" destId="{499C9C1B-D1E1-4118-8F9B-3E048F7C374E}" srcOrd="0" destOrd="0" presId="urn:microsoft.com/office/officeart/2005/8/layout/radial4"/>
    <dgm:cxn modelId="{24F9B75C-ED23-484A-A682-936973580019}" type="presParOf" srcId="{9EA53D43-6F3A-43CD-A7F1-7911123240E0}" destId="{CBA1FB9F-8022-4581-866D-1F2271D2DA76}" srcOrd="1" destOrd="0" presId="urn:microsoft.com/office/officeart/2005/8/layout/radial4"/>
    <dgm:cxn modelId="{8863120B-4E2E-49F1-95F9-10E632BCF886}" type="presParOf" srcId="{9EA53D43-6F3A-43CD-A7F1-7911123240E0}" destId="{D37A4129-86D3-44A9-BB62-943B4BA80607}" srcOrd="2" destOrd="0" presId="urn:microsoft.com/office/officeart/2005/8/layout/radial4"/>
    <dgm:cxn modelId="{9D35F98C-25B9-45AC-93E6-A42EF2B59F37}" type="presParOf" srcId="{9EA53D43-6F3A-43CD-A7F1-7911123240E0}" destId="{D38A6E96-4FC4-494F-840E-F5A817EA8217}" srcOrd="3" destOrd="0" presId="urn:microsoft.com/office/officeart/2005/8/layout/radial4"/>
    <dgm:cxn modelId="{B4620E06-4FED-4F0B-AA05-A4AE50A5652A}" type="presParOf" srcId="{9EA53D43-6F3A-43CD-A7F1-7911123240E0}" destId="{BD214D2E-2AB0-4032-8DF1-CA912912DE2B}" srcOrd="4" destOrd="0" presId="urn:microsoft.com/office/officeart/2005/8/layout/radial4"/>
    <dgm:cxn modelId="{9974DC34-B0B7-4685-A508-49F8C2D84277}" type="presParOf" srcId="{9EA53D43-6F3A-43CD-A7F1-7911123240E0}" destId="{2383C04A-A917-48AB-A22C-152176230C11}" srcOrd="5" destOrd="0" presId="urn:microsoft.com/office/officeart/2005/8/layout/radial4"/>
    <dgm:cxn modelId="{CB1373F0-7514-472A-A956-F376918F517A}" type="presParOf" srcId="{9EA53D43-6F3A-43CD-A7F1-7911123240E0}" destId="{087FD42A-17BC-403D-B3F5-4BAF08F47917}" srcOrd="6" destOrd="0" presId="urn:microsoft.com/office/officeart/2005/8/layout/radial4"/>
    <dgm:cxn modelId="{B37A0384-8E6E-4831-9C14-2206B3561E46}" type="presParOf" srcId="{9EA53D43-6F3A-43CD-A7F1-7911123240E0}" destId="{33A5A9BC-C6CB-43CC-BDC9-3C90AF4075E5}" srcOrd="7" destOrd="0" presId="urn:microsoft.com/office/officeart/2005/8/layout/radial4"/>
    <dgm:cxn modelId="{4064EE45-F619-4901-8A14-5833DD36FC1B}" type="presParOf" srcId="{9EA53D43-6F3A-43CD-A7F1-7911123240E0}" destId="{DD84D0DA-D0CE-439D-BD78-2480EFD83F60}" srcOrd="8" destOrd="0" presId="urn:microsoft.com/office/officeart/2005/8/layout/radial4"/>
    <dgm:cxn modelId="{19793CF9-DF20-483D-9A68-66C4C0F23FDE}" type="presParOf" srcId="{9EA53D43-6F3A-43CD-A7F1-7911123240E0}" destId="{B835EAEB-2889-436F-A3E8-D6BAD067A054}" srcOrd="9" destOrd="0" presId="urn:microsoft.com/office/officeart/2005/8/layout/radial4"/>
    <dgm:cxn modelId="{4AF80263-2A14-4A7E-BEA6-C2C6564AB385}" type="presParOf" srcId="{9EA53D43-6F3A-43CD-A7F1-7911123240E0}" destId="{1DBA54F4-56F2-4A5A-A2FB-902DE2AE162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C9C1B-D1E1-4118-8F9B-3E048F7C374E}">
      <dsp:nvSpPr>
        <dsp:cNvPr id="0" name=""/>
        <dsp:cNvSpPr/>
      </dsp:nvSpPr>
      <dsp:spPr>
        <a:xfrm>
          <a:off x="1768297" y="1680836"/>
          <a:ext cx="1225494" cy="1225494"/>
        </a:xfrm>
        <a:prstGeom prst="ellipse">
          <a:avLst/>
        </a:prstGeom>
        <a:solidFill>
          <a:srgbClr val="FA9D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Nuori</a:t>
          </a:r>
        </a:p>
      </dsp:txBody>
      <dsp:txXfrm>
        <a:off x="1947766" y="1860305"/>
        <a:ext cx="866556" cy="866556"/>
      </dsp:txXfrm>
    </dsp:sp>
    <dsp:sp modelId="{CBA1FB9F-8022-4581-866D-1F2271D2DA76}">
      <dsp:nvSpPr>
        <dsp:cNvPr id="0" name=""/>
        <dsp:cNvSpPr/>
      </dsp:nvSpPr>
      <dsp:spPr>
        <a:xfrm rot="10800000">
          <a:off x="582474" y="2118950"/>
          <a:ext cx="1120603" cy="349265"/>
        </a:xfrm>
        <a:prstGeom prst="leftArrow">
          <a:avLst>
            <a:gd name="adj1" fmla="val 60000"/>
            <a:gd name="adj2" fmla="val 50000"/>
          </a:avLst>
        </a:prstGeom>
        <a:solidFill>
          <a:srgbClr val="365D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4129-86D3-44A9-BB62-943B4BA80607}">
      <dsp:nvSpPr>
        <dsp:cNvPr id="0" name=""/>
        <dsp:cNvSpPr/>
      </dsp:nvSpPr>
      <dsp:spPr>
        <a:xfrm>
          <a:off x="364" y="1827895"/>
          <a:ext cx="1164219" cy="931375"/>
        </a:xfrm>
        <a:prstGeom prst="roundRect">
          <a:avLst>
            <a:gd name="adj" fmla="val 10000"/>
          </a:avLst>
        </a:prstGeom>
        <a:solidFill>
          <a:srgbClr val="365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Lämpimät ihmissuhteet</a:t>
          </a:r>
        </a:p>
      </dsp:txBody>
      <dsp:txXfrm>
        <a:off x="27643" y="1855174"/>
        <a:ext cx="1109661" cy="876817"/>
      </dsp:txXfrm>
    </dsp:sp>
    <dsp:sp modelId="{D38A6E96-4FC4-494F-840E-F5A817EA8217}">
      <dsp:nvSpPr>
        <dsp:cNvPr id="0" name=""/>
        <dsp:cNvSpPr/>
      </dsp:nvSpPr>
      <dsp:spPr>
        <a:xfrm rot="13500000">
          <a:off x="945154" y="1243362"/>
          <a:ext cx="1120603" cy="349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4D2E-2AB0-4032-8DF1-CA912912DE2B}">
      <dsp:nvSpPr>
        <dsp:cNvPr id="0" name=""/>
        <dsp:cNvSpPr/>
      </dsp:nvSpPr>
      <dsp:spPr>
        <a:xfrm>
          <a:off x="527153" y="556114"/>
          <a:ext cx="1164219" cy="931375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Kuulluksi tuleminen ja osallisuus</a:t>
          </a:r>
        </a:p>
      </dsp:txBody>
      <dsp:txXfrm>
        <a:off x="554432" y="583393"/>
        <a:ext cx="1109661" cy="876817"/>
      </dsp:txXfrm>
    </dsp:sp>
    <dsp:sp modelId="{2383C04A-A917-48AB-A22C-152176230C11}">
      <dsp:nvSpPr>
        <dsp:cNvPr id="0" name=""/>
        <dsp:cNvSpPr/>
      </dsp:nvSpPr>
      <dsp:spPr>
        <a:xfrm rot="16200000">
          <a:off x="1820743" y="880681"/>
          <a:ext cx="1120603" cy="349265"/>
        </a:xfrm>
        <a:prstGeom prst="leftArrow">
          <a:avLst>
            <a:gd name="adj1" fmla="val 60000"/>
            <a:gd name="adj2" fmla="val 50000"/>
          </a:avLst>
        </a:prstGeom>
        <a:solidFill>
          <a:srgbClr val="60B4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D42A-17BC-403D-B3F5-4BAF08F47917}">
      <dsp:nvSpPr>
        <dsp:cNvPr id="0" name=""/>
        <dsp:cNvSpPr/>
      </dsp:nvSpPr>
      <dsp:spPr>
        <a:xfrm>
          <a:off x="1798935" y="29325"/>
          <a:ext cx="1164219" cy="931375"/>
        </a:xfrm>
        <a:prstGeom prst="roundRect">
          <a:avLst>
            <a:gd name="adj" fmla="val 10000"/>
          </a:avLst>
        </a:prstGeom>
        <a:solidFill>
          <a:srgbClr val="60B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Selkeys ja ennakoitavuus</a:t>
          </a:r>
        </a:p>
      </dsp:txBody>
      <dsp:txXfrm>
        <a:off x="1826214" y="56604"/>
        <a:ext cx="1109661" cy="876817"/>
      </dsp:txXfrm>
    </dsp:sp>
    <dsp:sp modelId="{33A5A9BC-C6CB-43CC-BDC9-3C90AF4075E5}">
      <dsp:nvSpPr>
        <dsp:cNvPr id="0" name=""/>
        <dsp:cNvSpPr/>
      </dsp:nvSpPr>
      <dsp:spPr>
        <a:xfrm rot="18900000">
          <a:off x="2696331" y="1243362"/>
          <a:ext cx="1120603" cy="34926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D0DA-D0CE-439D-BD78-2480EFD83F60}">
      <dsp:nvSpPr>
        <dsp:cNvPr id="0" name=""/>
        <dsp:cNvSpPr/>
      </dsp:nvSpPr>
      <dsp:spPr>
        <a:xfrm>
          <a:off x="3070716" y="556114"/>
          <a:ext cx="1164219" cy="931375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Ilo</a:t>
          </a:r>
        </a:p>
      </dsp:txBody>
      <dsp:txXfrm>
        <a:off x="3097995" y="583393"/>
        <a:ext cx="1109661" cy="876817"/>
      </dsp:txXfrm>
    </dsp:sp>
    <dsp:sp modelId="{B835EAEB-2889-436F-A3E8-D6BAD067A054}">
      <dsp:nvSpPr>
        <dsp:cNvPr id="0" name=""/>
        <dsp:cNvSpPr/>
      </dsp:nvSpPr>
      <dsp:spPr>
        <a:xfrm>
          <a:off x="3059012" y="2118950"/>
          <a:ext cx="1120603" cy="349265"/>
        </a:xfrm>
        <a:prstGeom prst="leftArrow">
          <a:avLst>
            <a:gd name="adj1" fmla="val 60000"/>
            <a:gd name="adj2" fmla="val 50000"/>
          </a:avLst>
        </a:prstGeom>
        <a:solidFill>
          <a:srgbClr val="C1C2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A54F4-56F2-4A5A-A2FB-902DE2AE1629}">
      <dsp:nvSpPr>
        <dsp:cNvPr id="0" name=""/>
        <dsp:cNvSpPr/>
      </dsp:nvSpPr>
      <dsp:spPr>
        <a:xfrm>
          <a:off x="3597506" y="1827895"/>
          <a:ext cx="1164219" cy="931375"/>
        </a:xfrm>
        <a:prstGeom prst="roundRect">
          <a:avLst>
            <a:gd name="adj" fmla="val 10000"/>
          </a:avLst>
        </a:prstGeom>
        <a:solidFill>
          <a:srgbClr val="C1C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Osaaminen ja onnistuminen</a:t>
          </a:r>
        </a:p>
      </dsp:txBody>
      <dsp:txXfrm>
        <a:off x="3624785" y="1855174"/>
        <a:ext cx="1109661" cy="876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1T18:42:29.42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18125 6279 16383 0 0,'6'-7'0'0'0,"9"-1"0"0"0,1-6 0 0 0,5-1 0 0 0,-2-4 0 0 0,3-5 0 0 0,10-5 0 0 0,12-4 0 0 0,5-8 0 0 0,1 2 0 0 0,-9 1 0 0 0,-4 8 0 0 0,-10 2 0 0 0,5 6 0 0 0,2 1 0 0 0,2-9 0 0 0,8-6 0 0 0,2-3 0 0 0,6-1 0 0 0,7-7 0 0 0,0-1 0 0 0,-4 8 0 0 0,-5 9 0 0 0,-11 5 0 0 0,-6 7 0 0 0,-2 6 0 0 0,-7-1 0 0 0,6-10 0 0 0,23-8 0 0 0,8-5 0 0 0,-5-8 0 0 0,6-4 0 0 0,-2 2 0 0 0,-3 7 0 0 0,-13 5 0 0 0,-6 8 0 0 0,2 3 0 0 0,1-1 0 0 0,-1-3 0 0 0,-6-3 0 0 0,-10-8 0 0 0,-2 1 0 0 0,-5 2 0 0 0,-5 1 0 0 0,1 5 0 0 0,5 3 0 0 0,6-8 0 0 0,5-10 0 0 0,-2-10 0 0 0,6-2 0 0 0,5 3 0 0 0,-5 3 0 0 0,-1 5 0 0 0,-7 3 0 0 0,-7 4 0 0 0,0 7 0 0 0,-3 4 0 0 0,1-7 0 0 0,-1-9 0 0 0,-3-11 0 0 0,2-14 0 0 0,-1-2 0 0 0,4-8 0 0 0,-2-3 0 0 0,-2 6 0 0 0,-5 10 0 0 0,-2 9 0 0 0,-3 9 0 0 0,4 12 0 0 0,1 6 0 0 0,0-5 0 0 0,-2-2 0 0 0,-3-2 0 0 0,0 0 0 0 0,-2 0 0 0 0,-7 7 0 0 0,-3-4 0 0 0,-5 4 0 0 0,-1 2 0 0 0,-5-1 0 0 0,-4-8 0 0 0,-5-3 0 0 0,-4 5 0 0 0,-2 3 0 0 0,-2 7 0 0 0,5 1 0 0 0,3 7 0 0 0,5-2 0 0 0,-5 4 0 0 0,1-2 0 0 0,1 3 0 0 0,-3 3 0 0 0,4-1 0 0 0,1 0 0 0 0,-9-2 0 0 0,-4 0 0 0 0,-3 4 0 0 0,6-9 0 0 0,3-1 0 0 0,0 3 0 0 0,0 5 0 0 0,-2 5 0 0 0,6-3 0 0 0,0 2 0 0 0,0 1 0 0 0,-9 3 0 0 0,-4 2 0 0 0,-1 3 0 0 0,-1 0 0 0 0,2 1 0 0 0,1 0 0 0 0,1 1 0 0 0,1-1 0 0 0,0 1 0 0 0,1-1 0 0 0,0 0 0 0 0,0 0 0 0 0,6 13 0 0 0,3 4 0 0 0,5 5 0 0 0,7 6 0 0 0,0-3 0 0 0,3 2 0 0 0,3 1 0 0 0,3 4 0 0 0,4 1 0 0 0,1 3 0 0 0,2 6 0 0 0,1 4 0 0 0,-1 0 0 0 0,1-2 0 0 0,-1-2 0 0 0,1-2 0 0 0,-1-1 0 0 0,-6-1 0 0 0,-2-1 0 0 0,0 0 0 0 0,1 0 0 0 0,3 0 0 0 0,1 0 0 0 0,1-1 0 0 0,2 1 0 0 0,0 0 0 0 0,-6-6 0 0 0,-9-15 0 0 0,-1-16 0 0 0,-4-15 0 0 0,0-23 0 0 0,-1-12 0 0 0,-5-4 0 0 0,3 2 0 0 0,5 2 0 0 0,0 4 0 0 0,2 4 0 0 0,-2 2 0 0 0,-11 2 0 0 0,-6 7 0 0 0,2 3 0 0 0,1 6 0 0 0,-1 6 0 0 0,5 1 0 0 0,8-5 0 0 0,1 2 0 0 0,-3-2 0 0 0,-4 1 0 0 0,-4-1 0 0 0,-9 2 0 0 0,-5-2 0 0 0,0 2 0 0 0,0 5 0 0 0,1 4 0 0 0,2 3 0 0 0,2 4 0 0 0,1 1 0 0 0,0 1 0 0 0,1 1 0 0 0,0 0 0 0 0,1 0 0 0 0,-1-1 0 0 0,0 1 0 0 0,-6-1 0 0 0,-3 0 0 0 0,7 6 0 0 0,4 3 0 0 0,1-1 0 0 0,7 4 0 0 0,8 8 0 0 0,7 5 0 0 0,5 6 0 0 0,-2-3 0 0 0,1 0 0 0 0,1 2 0 0 0,2 2 0 0 0,-4 2 0 0 0,-8 1 0 0 0,0 2 0 0 0,-4 0 0 0 0,2 0 0 0 0,-2 7 0 0 0,2 2 0 0 0,4-1 0 0 0,6-1 0 0 0,3-2 0 0 0,3-2 0 0 0,2-1 0 0 0,2-2 0 0 0,0 7 0 0 0,0 1 0 0 0,-1 0 0 0 0,1-2 0 0 0,-1-1 0 0 0,1-3 0 0 0,-1 0 0 0 0,0-1 0 0 0,0 5 0 0 0,0 2 0 0 0,0 0 0 0 0,0-2 0 0 0,6-8 0 0 0,2-3 0 0 0,0-2 0 0 0,5-5 0 0 0,0-1 0 0 0,-2 2 0 0 0,3-3 0 0 0,0 6 0 0 0,-3 6 0 0 0,-4 2 0 0 0,5-5 0 0 0,-1-1 0 0 0,-2 0 0 0 0,3-5 0 0 0,1-1 0 0 0,-3 2 0 0 0,4-4 0 0 0,-1 1 0 0 0,4 9 0 0 0,11-2 0 0 0,2 1 0 0 0,1-6 0 0 0,-4 0 0 0 0,-7 2 0 0 0,-7 1 0 0 0,1-3 0 0 0,-2 0 0 0 0,3 2 0 0 0,-1 9 0 0 0,4 4 0 0 0,-2 2 0 0 0,4-7 0 0 0,-3-3 0 0 0,3-7 0 0 0,-2-2 0 0 0,2-4 0 0 0,-3-1 0 0 0,3 4 0 0 0,-2 5 0 0 0,1-4 0 0 0,-1 8 0 0 0,2 4 0 0 0,3 2 0 0 0,-1 2 0 0 0,1-1 0 0 0,-2 1 0 0 0,-6-2 0 0 0,-5 1 0 0 0,-4-2 0 0 0,-4 1 0 0 0,-1-1 0 0 0,-1 0 0 0 0,-1 0 0 0 0,0 0 0 0 0,0 0 0 0 0,6-6 0 0 0,16-9 0 0 0,4-7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5F397-29A1-4FAC-84EF-C4135A2CC653}" type="datetimeFigureOut">
              <a:t>30.5.2023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6720D-3B3D-4C33-A7B6-E0DC524898C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0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fi-FI" dirty="0"/>
          </a:p>
        </p:txBody>
      </p:sp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6720D-3B3D-4C33-A7B6-E0DC524898C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269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77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6720D-3B3D-4C33-A7B6-E0DC524898C4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08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46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65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07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i="1" dirty="0">
              <a:cs typeface="Calibri"/>
            </a:endParaRPr>
          </a:p>
          <a:p>
            <a:endParaRPr lang="fi-FI" b="1" i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180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08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70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40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98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87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6720D-3B3D-4C33-A7B6-E0DC524898C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75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6720D-3B3D-4C33-A7B6-E0DC524898C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115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67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918702" y="10544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 Narrow"/>
              <a:buNone/>
              <a:defRPr sz="6000"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918702" y="36921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" name="Google Shape;20;p7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7654" y="-247465"/>
            <a:ext cx="3104278" cy="225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7654" y="6226990"/>
            <a:ext cx="2551624" cy="62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3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918702" y="365125"/>
            <a:ext cx="94350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rial Narrow"/>
              <a:buNone/>
              <a:defRPr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918702" y="1800911"/>
            <a:ext cx="94350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1" i="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48" name="Google Shape;48;p10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bg>
      <p:bgPr>
        <a:solidFill>
          <a:srgbClr val="70A489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>
            <a:off x="6916414" y="2157181"/>
            <a:ext cx="4313784" cy="3038777"/>
            <a:chOff x="6916414" y="2157181"/>
            <a:chExt cx="4313784" cy="3038777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8224554" y="2157181"/>
              <a:ext cx="2425973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5D73"/>
                </a:buClr>
                <a:buSzPts val="4800"/>
                <a:buFont typeface="Arial Narrow"/>
                <a:buNone/>
              </a:pPr>
              <a:r>
                <a:rPr lang="fi-FI" sz="4800">
                  <a:solidFill>
                    <a:srgbClr val="365D7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Jokainen</a:t>
              </a:r>
              <a:endParaRPr sz="4800">
                <a:solidFill>
                  <a:srgbClr val="365D7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916414" y="2769191"/>
              <a:ext cx="431378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 Narrow"/>
                <a:buNone/>
              </a:pPr>
              <a:r>
                <a:rPr lang="fi-FI" sz="6000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koulupäivä</a:t>
              </a:r>
              <a:endParaRPr sz="6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7869483" y="3601408"/>
              <a:ext cx="1911258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C2B3"/>
                </a:buClr>
                <a:buSzPts val="8000"/>
                <a:buFont typeface="Arial Black"/>
                <a:buNone/>
              </a:pPr>
              <a:r>
                <a:rPr lang="fi-FI" sz="8000" b="1">
                  <a:solidFill>
                    <a:srgbClr val="C1C2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endParaRPr sz="4800" b="1">
                <a:solidFill>
                  <a:srgbClr val="C1C2B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8172724" y="4055766"/>
              <a:ext cx="269423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7F39"/>
                </a:buClr>
                <a:buSzPts val="5400"/>
                <a:buFont typeface="Arial"/>
                <a:buNone/>
              </a:pPr>
              <a:r>
                <a:rPr lang="fi-FI" sz="5400">
                  <a:solidFill>
                    <a:srgbClr val="F77F39"/>
                  </a:solidFill>
                  <a:latin typeface="Arial"/>
                  <a:ea typeface="Arial"/>
                  <a:cs typeface="Arial"/>
                  <a:sym typeface="Arial"/>
                </a:rPr>
                <a:t>tärkeä</a:t>
              </a:r>
              <a:endParaRPr sz="5400">
                <a:solidFill>
                  <a:srgbClr val="F77F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7197049" y="3743755"/>
              <a:ext cx="10416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8800">
                  <a:solidFill>
                    <a:srgbClr val="365D7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#</a:t>
              </a:r>
              <a:endParaRPr sz="8800">
                <a:solidFill>
                  <a:srgbClr val="365D7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ain otsikko">
  <p:cSld name="2_Vain otsikko">
    <p:bg>
      <p:bgPr>
        <a:solidFill>
          <a:srgbClr val="C1C2B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666" y="2141855"/>
            <a:ext cx="4682134" cy="367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ain otsikko">
  <p:cSld name="1_Vain otsikko">
    <p:bg>
      <p:bgPr>
        <a:solidFill>
          <a:srgbClr val="365D7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5" name="Google Shape;85;p15"/>
          <p:cNvGrpSpPr/>
          <p:nvPr/>
        </p:nvGrpSpPr>
        <p:grpSpPr>
          <a:xfrm>
            <a:off x="6916414" y="2157181"/>
            <a:ext cx="4313784" cy="3038777"/>
            <a:chOff x="6916414" y="2157181"/>
            <a:chExt cx="4313784" cy="3038777"/>
          </a:xfrm>
        </p:grpSpPr>
        <p:sp>
          <p:nvSpPr>
            <p:cNvPr id="86" name="Google Shape;86;p15"/>
            <p:cNvSpPr txBox="1"/>
            <p:nvPr/>
          </p:nvSpPr>
          <p:spPr>
            <a:xfrm>
              <a:off x="8224554" y="2157181"/>
              <a:ext cx="2425973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 Narrow"/>
                <a:buNone/>
              </a:pPr>
              <a:r>
                <a:rPr lang="fi-FI" sz="4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Jokainen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6916414" y="2769191"/>
              <a:ext cx="431378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489"/>
                </a:buClr>
                <a:buSzPts val="6000"/>
                <a:buFont typeface="Arial Narrow"/>
                <a:buNone/>
              </a:pPr>
              <a:r>
                <a:rPr lang="fi-FI" sz="6000" b="1">
                  <a:solidFill>
                    <a:srgbClr val="70A489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koulupäivä</a:t>
              </a:r>
              <a:endParaRPr sz="6000" b="1">
                <a:solidFill>
                  <a:srgbClr val="70A489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7869483" y="3601408"/>
              <a:ext cx="1911258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C2B3"/>
                </a:buClr>
                <a:buSzPts val="8000"/>
                <a:buFont typeface="Arial Black"/>
                <a:buNone/>
              </a:pPr>
              <a:r>
                <a:rPr lang="fi-FI" sz="8000" b="1">
                  <a:solidFill>
                    <a:srgbClr val="C1C2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endParaRPr sz="4800" b="1">
                <a:solidFill>
                  <a:srgbClr val="C1C2B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8172724" y="4055766"/>
              <a:ext cx="269423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7F39"/>
                </a:buClr>
                <a:buSzPts val="5400"/>
                <a:buFont typeface="Arial"/>
                <a:buNone/>
              </a:pPr>
              <a:r>
                <a:rPr lang="fi-FI" sz="5400">
                  <a:solidFill>
                    <a:srgbClr val="F77F39"/>
                  </a:solidFill>
                  <a:latin typeface="Arial"/>
                  <a:ea typeface="Arial"/>
                  <a:cs typeface="Arial"/>
                  <a:sym typeface="Arial"/>
                </a:rPr>
                <a:t>tärkeä</a:t>
              </a:r>
              <a:endParaRPr sz="5400">
                <a:solidFill>
                  <a:srgbClr val="F77F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7197049" y="3743755"/>
              <a:ext cx="10416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8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#</a:t>
              </a:r>
              <a:endParaRPr sz="8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918703" cy="10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  <a:defRPr sz="2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052295" y="457200"/>
            <a:ext cx="9301505" cy="497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0" y="1621301"/>
            <a:ext cx="191870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98" name="Google Shape;98;p16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>
  <p:cSld name="Otsikollinen kuv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12544" y="590675"/>
            <a:ext cx="1775996" cy="1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  <a:defRPr sz="2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>
            <a:spLocks noGrp="1"/>
          </p:cNvSpPr>
          <p:nvPr>
            <p:ph type="pic" idx="2"/>
          </p:nvPr>
        </p:nvSpPr>
        <p:spPr>
          <a:xfrm>
            <a:off x="2320754" y="590675"/>
            <a:ext cx="900608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14571" y="2032781"/>
            <a:ext cx="1775995" cy="34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07" name="Google Shape;107;p17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ollinen kuva">
  <p:cSld name="2_Otsikollinen kuv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1946839" y="2691696"/>
            <a:ext cx="9379998" cy="1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 Narrow"/>
              <a:buNone/>
              <a:defRPr sz="4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>
            <a:spLocks noGrp="1"/>
          </p:cNvSpPr>
          <p:nvPr>
            <p:ph type="pic" idx="2"/>
          </p:nvPr>
        </p:nvSpPr>
        <p:spPr>
          <a:xfrm>
            <a:off x="2320754" y="590675"/>
            <a:ext cx="9006083" cy="1946463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946839" y="4112406"/>
            <a:ext cx="6772875" cy="180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16" name="Google Shape;116;p18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797" y="0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hjä">
  <p:cSld name="1_Tyhjä">
    <p:bg>
      <p:bgPr>
        <a:solidFill>
          <a:srgbClr val="F77F3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1861" y="2005268"/>
            <a:ext cx="3204996" cy="25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756857" y="2287126"/>
            <a:ext cx="4586287" cy="17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C2B3"/>
              </a:buClr>
              <a:buSzPts val="2000"/>
              <a:buNone/>
              <a:defRPr sz="2000">
                <a:solidFill>
                  <a:srgbClr val="C1C2B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11"/>
          <p:cNvCxnSpPr/>
          <p:nvPr/>
        </p:nvCxnSpPr>
        <p:spPr>
          <a:xfrm flipH="1">
            <a:off x="5505383" y="155063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12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2B3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rgbClr val="C1C2B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urn.fi/URN:ISBN:978-952-302-586-8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1918702" y="18509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 Narrow"/>
              <a:buNone/>
            </a:pPr>
            <a:r>
              <a:rPr lang="fi-FI">
                <a:solidFill>
                  <a:schemeClr val="tx1"/>
                </a:solidFill>
              </a:rPr>
              <a:t>SKY - sitouttava kouluyhteisötyö 2021-2023</a:t>
            </a: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EDFC35-7FAD-C73F-E59D-9333975B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Itsemyötätunto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986E58-2097-1B13-4C94-EABCEFFEF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>
                <a:solidFill>
                  <a:schemeClr val="tx1"/>
                </a:solidFill>
              </a:rPr>
              <a:t>Myötätuntoinen suhtautuminen itseä kohtaan erityisesti vaikeissa olosuhteissa, joita voimme kohdata.</a:t>
            </a:r>
          </a:p>
          <a:p>
            <a:pPr marL="228600" indent="0"/>
            <a:endParaRPr lang="fi-FI" sz="2400">
              <a:solidFill>
                <a:schemeClr val="tx1"/>
              </a:solidFill>
            </a:endParaRPr>
          </a:p>
          <a:p>
            <a:pPr marL="228600" indent="0"/>
            <a:r>
              <a:rPr lang="fi-FI" sz="2400" b="1">
                <a:solidFill>
                  <a:schemeClr val="tx1"/>
                </a:solidFill>
              </a:rPr>
              <a:t>3 avaintekijää:</a:t>
            </a:r>
          </a:p>
          <a:p>
            <a:pPr marL="571500" indent="-342900">
              <a:buChar char="•"/>
            </a:pPr>
            <a:r>
              <a:rPr lang="fi-FI" sz="2400">
                <a:solidFill>
                  <a:schemeClr val="tx1"/>
                </a:solidFill>
              </a:rPr>
              <a:t>Omien tuskallisten ajatusten ja tunteiden kohtaaminen hyväksyvästi ja tietoisesti.</a:t>
            </a:r>
          </a:p>
          <a:p>
            <a:pPr marL="571500" indent="-342900">
              <a:buChar char="•"/>
            </a:pPr>
            <a:r>
              <a:rPr lang="fi-FI" sz="2400">
                <a:solidFill>
                  <a:schemeClr val="tx1"/>
                </a:solidFill>
              </a:rPr>
              <a:t>Tunnistaminen, että oma kärsimys on samaa, ihmisyyteen kuuluvaa, jota kaikki ihmiset kokevat.</a:t>
            </a:r>
          </a:p>
          <a:p>
            <a:pPr marL="571500" indent="-342900">
              <a:buChar char="•"/>
            </a:pPr>
            <a:r>
              <a:rPr lang="fi-FI" sz="2400">
                <a:solidFill>
                  <a:schemeClr val="tx1"/>
                </a:solidFill>
              </a:rPr>
              <a:t>Itsensä ystävällinen ja lempeä kohteleminen. </a:t>
            </a:r>
          </a:p>
          <a:p>
            <a:r>
              <a:rPr lang="fi-FI" sz="2400">
                <a:solidFill>
                  <a:schemeClr val="tx1"/>
                </a:solidFill>
              </a:rPr>
              <a:t>(Kristian </a:t>
            </a:r>
            <a:r>
              <a:rPr lang="fi-FI" sz="2400" err="1">
                <a:solidFill>
                  <a:schemeClr val="tx1"/>
                </a:solidFill>
              </a:rPr>
              <a:t>Neff</a:t>
            </a:r>
            <a:r>
              <a:rPr lang="fi-FI" sz="2400">
                <a:solidFill>
                  <a:schemeClr val="tx1"/>
                </a:solidFill>
              </a:rPr>
              <a:t>, 2016) 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Velho vs. Viisas opas</a:t>
            </a:r>
          </a:p>
          <a:p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6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401A0-E7E4-46AF-8B9C-AAE26E13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  <a:cs typeface="Calibri Light"/>
              </a:rPr>
              <a:t>Koulu kohtaamispaikkana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319EF2-DA94-4E5F-AFA8-6BC601A5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6310521"/>
            <a:ext cx="9435098" cy="547580"/>
          </a:xfrm>
        </p:spPr>
        <p:txBody>
          <a:bodyPr/>
          <a:lstStyle/>
          <a:p>
            <a:r>
              <a:rPr lang="fi-FI"/>
              <a:t>Lähde: Yhteispeli koulussa -verkkojulkaisu. </a:t>
            </a:r>
            <a:r>
              <a:rPr lang="fi-FI">
                <a:ea typeface="+mn-lt"/>
                <a:cs typeface="+mn-lt"/>
                <a:hlinkClick r:id="rId3"/>
              </a:rPr>
              <a:t>https://urn.fi/URN:ISBN:978-952-302-586-8</a:t>
            </a:r>
            <a:endParaRPr lang="fi-FI"/>
          </a:p>
          <a:p>
            <a:endParaRPr lang="fi-FI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A2344BE-BB28-4F58-829A-55206F060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948110"/>
              </p:ext>
            </p:extLst>
          </p:nvPr>
        </p:nvGraphicFramePr>
        <p:xfrm>
          <a:off x="4598219" y="3242006"/>
          <a:ext cx="4762090" cy="29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E8F94327-6BEF-25A4-1B8A-7F0EE4603787}"/>
              </a:ext>
            </a:extLst>
          </p:cNvPr>
          <p:cNvSpPr txBox="1"/>
          <p:nvPr/>
        </p:nvSpPr>
        <p:spPr>
          <a:xfrm>
            <a:off x="2261937" y="5213684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365D73"/>
                </a:solidFill>
              </a:rPr>
              <a:t>Juttutuokio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DCFFF84-3820-2BE2-213E-D593DE8A13D9}"/>
              </a:ext>
            </a:extLst>
          </p:cNvPr>
          <p:cNvSpPr txBox="1"/>
          <p:nvPr/>
        </p:nvSpPr>
        <p:spPr>
          <a:xfrm>
            <a:off x="2542672" y="5558588"/>
            <a:ext cx="16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365D73"/>
                </a:solidFill>
              </a:rPr>
              <a:t>Tervehtiminen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513A182-FB02-027D-6424-8BECC4543197}"/>
              </a:ext>
            </a:extLst>
          </p:cNvPr>
          <p:cNvSpPr txBox="1"/>
          <p:nvPr/>
        </p:nvSpPr>
        <p:spPr>
          <a:xfrm>
            <a:off x="3670708" y="4666678"/>
            <a:ext cx="149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365D73"/>
                </a:solidFill>
              </a:rPr>
              <a:t>Kuulumisten kysely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B2BAB78-494F-9922-33D3-D681784D4B97}"/>
              </a:ext>
            </a:extLst>
          </p:cNvPr>
          <p:cNvSpPr txBox="1"/>
          <p:nvPr/>
        </p:nvSpPr>
        <p:spPr>
          <a:xfrm>
            <a:off x="2080384" y="3692114"/>
            <a:ext cx="1491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365D73"/>
                </a:solidFill>
              </a:rPr>
              <a:t>Tehtävät, joissa oppilaat tutustuvat toisiinsa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1984AEB-E447-22A7-D9AB-E96155ABB474}"/>
              </a:ext>
            </a:extLst>
          </p:cNvPr>
          <p:cNvSpPr txBox="1"/>
          <p:nvPr/>
        </p:nvSpPr>
        <p:spPr>
          <a:xfrm>
            <a:off x="3339302" y="4018552"/>
            <a:ext cx="149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365D73"/>
                </a:solidFill>
              </a:rPr>
              <a:t>Tutustumis-tapaaminen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CA7EEBF-2DD2-F4B0-F287-E80FA5DD8C5F}"/>
              </a:ext>
            </a:extLst>
          </p:cNvPr>
          <p:cNvSpPr txBox="1"/>
          <p:nvPr/>
        </p:nvSpPr>
        <p:spPr>
          <a:xfrm>
            <a:off x="8906862" y="3773917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45B451"/>
                </a:solidFill>
              </a:rPr>
              <a:t>Hymy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C80904C-A2C4-8FD3-1D89-1174B3010619}"/>
              </a:ext>
            </a:extLst>
          </p:cNvPr>
          <p:cNvSpPr txBox="1"/>
          <p:nvPr/>
        </p:nvSpPr>
        <p:spPr>
          <a:xfrm>
            <a:off x="5555750" y="1629860"/>
            <a:ext cx="155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60B482"/>
                </a:solidFill>
              </a:rPr>
              <a:t>Luokkatilojen ja aikuisten pysyvyys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A8B0768-3228-24AB-D0E0-F421FF86C98A}"/>
              </a:ext>
            </a:extLst>
          </p:cNvPr>
          <p:cNvSpPr txBox="1"/>
          <p:nvPr/>
        </p:nvSpPr>
        <p:spPr>
          <a:xfrm>
            <a:off x="7050511" y="1339444"/>
            <a:ext cx="259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60B482"/>
                </a:solidFill>
              </a:rPr>
              <a:t>Tunnin tapahtumien ja tavoitteiden kertominen  tunnin alussa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DFA0834-6F84-AB2B-CAAB-4AE6C77EE802}"/>
              </a:ext>
            </a:extLst>
          </p:cNvPr>
          <p:cNvSpPr txBox="1"/>
          <p:nvPr/>
        </p:nvSpPr>
        <p:spPr>
          <a:xfrm>
            <a:off x="6788651" y="2435225"/>
            <a:ext cx="149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60B482"/>
                </a:solidFill>
              </a:rPr>
              <a:t>Selkeät säännöt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A9F22D9-A335-1BE3-8A7B-F4A5ECFAA338}"/>
              </a:ext>
            </a:extLst>
          </p:cNvPr>
          <p:cNvSpPr txBox="1"/>
          <p:nvPr/>
        </p:nvSpPr>
        <p:spPr>
          <a:xfrm>
            <a:off x="9185599" y="3151632"/>
            <a:ext cx="149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45B451"/>
                </a:solidFill>
              </a:rPr>
              <a:t>Yhdessä nauraminen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794104E-15A7-FAD8-19DB-A7C37D099ECE}"/>
              </a:ext>
            </a:extLst>
          </p:cNvPr>
          <p:cNvSpPr txBox="1"/>
          <p:nvPr/>
        </p:nvSpPr>
        <p:spPr>
          <a:xfrm>
            <a:off x="8601802" y="2739815"/>
            <a:ext cx="179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45B451"/>
                </a:solidFill>
              </a:rPr>
              <a:t>Tilannehuumori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34640E1-85A6-A0B0-355E-A02CC2C0DAC2}"/>
              </a:ext>
            </a:extLst>
          </p:cNvPr>
          <p:cNvSpPr txBox="1"/>
          <p:nvPr/>
        </p:nvSpPr>
        <p:spPr>
          <a:xfrm>
            <a:off x="10233698" y="2015202"/>
            <a:ext cx="179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45B451"/>
                </a:solidFill>
              </a:rPr>
              <a:t>Opettamisen ilo ja innostuneisuus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BAF0249-BB48-2338-3DE8-18AACBC6C442}"/>
              </a:ext>
            </a:extLst>
          </p:cNvPr>
          <p:cNvSpPr txBox="1"/>
          <p:nvPr/>
        </p:nvSpPr>
        <p:spPr>
          <a:xfrm>
            <a:off x="8251976" y="3152758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45B451"/>
                </a:solidFill>
              </a:rPr>
              <a:t>Aitous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01F91815-023A-6CB4-A0A5-E0FAECCA0CEF}"/>
              </a:ext>
            </a:extLst>
          </p:cNvPr>
          <p:cNvSpPr txBox="1"/>
          <p:nvPr/>
        </p:nvSpPr>
        <p:spPr>
          <a:xfrm>
            <a:off x="10586443" y="3109147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err="1">
                <a:solidFill>
                  <a:srgbClr val="45B451"/>
                </a:solidFill>
              </a:rPr>
              <a:t>Flow</a:t>
            </a:r>
            <a:r>
              <a:rPr lang="fi-FI">
                <a:solidFill>
                  <a:srgbClr val="45B451"/>
                </a:solidFill>
              </a:rPr>
              <a:t>-tila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037C865-D6EB-E900-4271-250159E1B020}"/>
              </a:ext>
            </a:extLst>
          </p:cNvPr>
          <p:cNvSpPr txBox="1"/>
          <p:nvPr/>
        </p:nvSpPr>
        <p:spPr>
          <a:xfrm>
            <a:off x="9500290" y="4504918"/>
            <a:ext cx="185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C1C2B3"/>
                </a:solidFill>
              </a:rPr>
              <a:t>Eriyttäminen</a:t>
            </a:r>
            <a:br>
              <a:rPr lang="fi-FI">
                <a:solidFill>
                  <a:srgbClr val="C1C2B3"/>
                </a:solidFill>
              </a:rPr>
            </a:br>
            <a:r>
              <a:rPr lang="fi-FI">
                <a:solidFill>
                  <a:srgbClr val="C1C2B3"/>
                </a:solidFill>
              </a:rPr>
              <a:t>ja tuen oikeatasoisuus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DDEFDD2-6F5A-79D4-BB64-9F5108D270AB}"/>
              </a:ext>
            </a:extLst>
          </p:cNvPr>
          <p:cNvSpPr txBox="1"/>
          <p:nvPr/>
        </p:nvSpPr>
        <p:spPr>
          <a:xfrm>
            <a:off x="9966493" y="5465339"/>
            <a:ext cx="191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C1C2B3"/>
                </a:solidFill>
              </a:rPr>
              <a:t>Onnistumisten sanoittaminen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74E4993F-E440-C722-8DDC-A37157ADCD0D}"/>
              </a:ext>
            </a:extLst>
          </p:cNvPr>
          <p:cNvSpPr txBox="1"/>
          <p:nvPr/>
        </p:nvSpPr>
        <p:spPr>
          <a:xfrm>
            <a:off x="10377228" y="4098495"/>
            <a:ext cx="191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C1C2B3"/>
                </a:solidFill>
              </a:rPr>
              <a:t>Leimat ja tarrat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A096B04-DE04-7186-D9E5-0427F6937E70}"/>
              </a:ext>
            </a:extLst>
          </p:cNvPr>
          <p:cNvSpPr txBox="1"/>
          <p:nvPr/>
        </p:nvSpPr>
        <p:spPr>
          <a:xfrm>
            <a:off x="3825029" y="2967335"/>
            <a:ext cx="2044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solidFill>
                  <a:srgbClr val="43AFC0"/>
                </a:solidFill>
              </a:rPr>
              <a:t>Henkilökohtainen huomaaminen ja huomiointi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35FADE88-53C1-90F4-E1FE-006E76DA7BB8}"/>
              </a:ext>
            </a:extLst>
          </p:cNvPr>
          <p:cNvSpPr txBox="1"/>
          <p:nvPr/>
        </p:nvSpPr>
        <p:spPr>
          <a:xfrm>
            <a:off x="3316897" y="2284381"/>
            <a:ext cx="2044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solidFill>
                  <a:srgbClr val="43AFC0"/>
                </a:solidFill>
              </a:rPr>
              <a:t>Oppilaat mukaan suunnitteluun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5BD634F-A240-7E61-F16B-BB361DB54FFC}"/>
              </a:ext>
            </a:extLst>
          </p:cNvPr>
          <p:cNvSpPr txBox="1"/>
          <p:nvPr/>
        </p:nvSpPr>
        <p:spPr>
          <a:xfrm>
            <a:off x="2231857" y="1664369"/>
            <a:ext cx="2044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solidFill>
                  <a:srgbClr val="43AFC0"/>
                </a:solidFill>
              </a:rPr>
              <a:t>Kerhot ja läksyparkit</a:t>
            </a:r>
          </a:p>
        </p:txBody>
      </p:sp>
    </p:spTree>
    <p:extLst>
      <p:ext uri="{BB962C8B-B14F-4D97-AF65-F5344CB8AC3E}">
        <p14:creationId xmlns:p14="http://schemas.microsoft.com/office/powerpoint/2010/main" val="274657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8A1E0-1129-8204-9583-8E836E07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Saako opettajan tunteet näkyä?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69EB4B-3DAB-C322-DF36-7C97FCC97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1800911"/>
            <a:ext cx="8038387" cy="4582247"/>
          </a:xfrm>
        </p:spPr>
        <p:txBody>
          <a:bodyPr>
            <a:normAutofit fontScale="92500" lnSpcReduction="10000"/>
          </a:bodyPr>
          <a:lstStyle/>
          <a:p>
            <a:r>
              <a:rPr lang="fi-FI" sz="2400">
                <a:solidFill>
                  <a:schemeClr val="tx1"/>
                </a:solidFill>
              </a:rPr>
              <a:t>Millaisia tunteita oppilaan aggressiivisuus tai ahdistuneisuus herättävät sinussa?</a:t>
            </a:r>
            <a:endParaRPr lang="fi-FI">
              <a:solidFill>
                <a:schemeClr val="tx1"/>
              </a:solidFill>
            </a:endParaRP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Miten ilo näkyy opetuksessasi ja sinussa opettajana?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Uskallatko näyttää haavoittuvuutesi oppilaiden edessä?</a:t>
            </a:r>
            <a:br>
              <a:rPr lang="fi-FI" sz="2400">
                <a:solidFill>
                  <a:schemeClr val="tx1"/>
                </a:solidFill>
              </a:rPr>
            </a:br>
            <a:r>
              <a:rPr lang="fi-FI" sz="2400">
                <a:solidFill>
                  <a:schemeClr val="tx1"/>
                </a:solidFill>
              </a:rPr>
              <a:t>Miksi näin on? Millä tavoin näytät omia tunteitasi?</a:t>
            </a:r>
            <a:endParaRPr lang="fi-FI">
              <a:solidFill>
                <a:schemeClr val="tx1"/>
              </a:solidFill>
            </a:endParaRP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Millä keinoin rauhoitat itseäsi a)  tilanteessa b) tilanteen jälkeen, kun huomaat omien voimakkaiden tunteiden lisääntyvän tai tulevan pintaan?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Tunnetaidot – aikuisten omat tunne- ja vuorovaikutustaidot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902704C-79D8-E13C-5D87-10A93BC58C28}"/>
              </a:ext>
            </a:extLst>
          </p:cNvPr>
          <p:cNvGrpSpPr/>
          <p:nvPr/>
        </p:nvGrpSpPr>
        <p:grpSpPr>
          <a:xfrm>
            <a:off x="9989343" y="707230"/>
            <a:ext cx="1976588" cy="657225"/>
            <a:chOff x="9846468" y="821530"/>
            <a:chExt cx="1976588" cy="657225"/>
          </a:xfrm>
        </p:grpSpPr>
        <p:sp>
          <p:nvSpPr>
            <p:cNvPr id="5" name="Puhekupla: Soikea 4">
              <a:extLst>
                <a:ext uri="{FF2B5EF4-FFF2-40B4-BE49-F238E27FC236}">
                  <a16:creationId xmlns:a16="http://schemas.microsoft.com/office/drawing/2014/main" id="{95285243-2AD0-A29A-BAB1-2B793AD57491}"/>
                </a:ext>
              </a:extLst>
            </p:cNvPr>
            <p:cNvSpPr/>
            <p:nvPr/>
          </p:nvSpPr>
          <p:spPr>
            <a:xfrm>
              <a:off x="9846468" y="821530"/>
              <a:ext cx="1952625" cy="65722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CD98F489-E0B3-8755-6825-6ED4020437C4}"/>
                </a:ext>
              </a:extLst>
            </p:cNvPr>
            <p:cNvSpPr txBox="1"/>
            <p:nvPr/>
          </p:nvSpPr>
          <p:spPr>
            <a:xfrm>
              <a:off x="9929963" y="946571"/>
              <a:ext cx="189309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i-FI">
                  <a:cs typeface="Arial"/>
                </a:rPr>
                <a:t>Ärsyyntyminen</a:t>
              </a:r>
              <a:endParaRPr lang="fi-FI"/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F2E70944-06AA-FEF3-6617-4DA489F69E52}"/>
              </a:ext>
            </a:extLst>
          </p:cNvPr>
          <p:cNvGrpSpPr/>
          <p:nvPr/>
        </p:nvGrpSpPr>
        <p:grpSpPr>
          <a:xfrm>
            <a:off x="9989342" y="1640680"/>
            <a:ext cx="1952625" cy="657225"/>
            <a:chOff x="9846468" y="821530"/>
            <a:chExt cx="1952625" cy="657225"/>
          </a:xfrm>
        </p:grpSpPr>
        <p:sp>
          <p:nvSpPr>
            <p:cNvPr id="11" name="Puhekupla: Soikea 10">
              <a:extLst>
                <a:ext uri="{FF2B5EF4-FFF2-40B4-BE49-F238E27FC236}">
                  <a16:creationId xmlns:a16="http://schemas.microsoft.com/office/drawing/2014/main" id="{F29EC1F8-9C94-B836-45A3-446D39C58E43}"/>
                </a:ext>
              </a:extLst>
            </p:cNvPr>
            <p:cNvSpPr/>
            <p:nvPr/>
          </p:nvSpPr>
          <p:spPr>
            <a:xfrm>
              <a:off x="9846468" y="821530"/>
              <a:ext cx="1952625" cy="65722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9BB32F71-07E7-9E7E-12C1-D0A5A217320F}"/>
                </a:ext>
              </a:extLst>
            </p:cNvPr>
            <p:cNvSpPr txBox="1"/>
            <p:nvPr/>
          </p:nvSpPr>
          <p:spPr>
            <a:xfrm>
              <a:off x="9906000" y="963478"/>
              <a:ext cx="189309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i-FI">
                  <a:cs typeface="Arial"/>
                </a:rPr>
                <a:t>Riittämättömyys</a:t>
              </a: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D9FF12F-B4E1-A1BC-4AC4-060BC9F18DE8}"/>
              </a:ext>
            </a:extLst>
          </p:cNvPr>
          <p:cNvGrpSpPr/>
          <p:nvPr/>
        </p:nvGrpSpPr>
        <p:grpSpPr>
          <a:xfrm>
            <a:off x="9989342" y="2574130"/>
            <a:ext cx="1952625" cy="657225"/>
            <a:chOff x="9846468" y="821530"/>
            <a:chExt cx="1952625" cy="657225"/>
          </a:xfrm>
        </p:grpSpPr>
        <p:sp>
          <p:nvSpPr>
            <p:cNvPr id="14" name="Puhekupla: Soikea 13">
              <a:extLst>
                <a:ext uri="{FF2B5EF4-FFF2-40B4-BE49-F238E27FC236}">
                  <a16:creationId xmlns:a16="http://schemas.microsoft.com/office/drawing/2014/main" id="{42CED89C-6E96-124E-7DBA-3E790ABF0F1D}"/>
                </a:ext>
              </a:extLst>
            </p:cNvPr>
            <p:cNvSpPr/>
            <p:nvPr/>
          </p:nvSpPr>
          <p:spPr>
            <a:xfrm>
              <a:off x="9846468" y="821530"/>
              <a:ext cx="1952625" cy="65722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D465808F-4D8F-A30B-0D54-3485DC6B7200}"/>
                </a:ext>
              </a:extLst>
            </p:cNvPr>
            <p:cNvSpPr txBox="1"/>
            <p:nvPr/>
          </p:nvSpPr>
          <p:spPr>
            <a:xfrm>
              <a:off x="10303668" y="964405"/>
              <a:ext cx="122634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i-FI">
                  <a:cs typeface="Arial"/>
                </a:rPr>
                <a:t>Pettymys</a:t>
              </a:r>
              <a:endParaRPr lang="fi-FI"/>
            </a:p>
          </p:txBody>
        </p: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033A2C8D-D35F-4410-DEA8-858D8CA9CBF1}"/>
              </a:ext>
            </a:extLst>
          </p:cNvPr>
          <p:cNvGrpSpPr/>
          <p:nvPr/>
        </p:nvGrpSpPr>
        <p:grpSpPr>
          <a:xfrm>
            <a:off x="9989342" y="3431380"/>
            <a:ext cx="1952625" cy="657225"/>
            <a:chOff x="9846468" y="821530"/>
            <a:chExt cx="1952625" cy="657225"/>
          </a:xfrm>
        </p:grpSpPr>
        <p:sp>
          <p:nvSpPr>
            <p:cNvPr id="17" name="Puhekupla: Soikea 16">
              <a:extLst>
                <a:ext uri="{FF2B5EF4-FFF2-40B4-BE49-F238E27FC236}">
                  <a16:creationId xmlns:a16="http://schemas.microsoft.com/office/drawing/2014/main" id="{56DAB21E-6661-E750-3496-B4F36A3864E8}"/>
                </a:ext>
              </a:extLst>
            </p:cNvPr>
            <p:cNvSpPr/>
            <p:nvPr/>
          </p:nvSpPr>
          <p:spPr>
            <a:xfrm>
              <a:off x="9846468" y="821530"/>
              <a:ext cx="1952625" cy="65722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A46C5B3A-49C6-CC42-7BCC-D337686788EB}"/>
                </a:ext>
              </a:extLst>
            </p:cNvPr>
            <p:cNvSpPr txBox="1"/>
            <p:nvPr/>
          </p:nvSpPr>
          <p:spPr>
            <a:xfrm>
              <a:off x="10529887" y="965476"/>
              <a:ext cx="64531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i-FI">
                  <a:cs typeface="Arial"/>
                </a:rPr>
                <a:t>Ilo</a:t>
              </a:r>
              <a:endParaRPr lang="fi-FI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14D54DB0-5871-B3AA-9F21-54AE99C8C157}"/>
              </a:ext>
            </a:extLst>
          </p:cNvPr>
          <p:cNvGrpSpPr/>
          <p:nvPr/>
        </p:nvGrpSpPr>
        <p:grpSpPr>
          <a:xfrm>
            <a:off x="9951242" y="4393405"/>
            <a:ext cx="1960958" cy="657225"/>
            <a:chOff x="9846468" y="821530"/>
            <a:chExt cx="1960958" cy="657225"/>
          </a:xfrm>
        </p:grpSpPr>
        <p:sp>
          <p:nvSpPr>
            <p:cNvPr id="20" name="Puhekupla: Soikea 19">
              <a:extLst>
                <a:ext uri="{FF2B5EF4-FFF2-40B4-BE49-F238E27FC236}">
                  <a16:creationId xmlns:a16="http://schemas.microsoft.com/office/drawing/2014/main" id="{A9294825-095E-C78D-723B-38EF98B794A7}"/>
                </a:ext>
              </a:extLst>
            </p:cNvPr>
            <p:cNvSpPr/>
            <p:nvPr/>
          </p:nvSpPr>
          <p:spPr>
            <a:xfrm>
              <a:off x="9846468" y="821530"/>
              <a:ext cx="1952625" cy="65722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01620E7B-1FD7-F34D-45EB-3BC822FFCB54}"/>
                </a:ext>
              </a:extLst>
            </p:cNvPr>
            <p:cNvSpPr txBox="1"/>
            <p:nvPr/>
          </p:nvSpPr>
          <p:spPr>
            <a:xfrm>
              <a:off x="9914333" y="935830"/>
              <a:ext cx="189309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i-FI">
                  <a:cs typeface="Arial"/>
                </a:rPr>
                <a:t>Onnellisuus</a:t>
              </a:r>
              <a:endParaRPr lang="fi-FI"/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AF243D6-37BC-8574-0ACF-CCCE1B190101}"/>
              </a:ext>
            </a:extLst>
          </p:cNvPr>
          <p:cNvGrpSpPr/>
          <p:nvPr/>
        </p:nvGrpSpPr>
        <p:grpSpPr>
          <a:xfrm>
            <a:off x="9951242" y="5298280"/>
            <a:ext cx="1960958" cy="657225"/>
            <a:chOff x="9846468" y="821530"/>
            <a:chExt cx="1960958" cy="657225"/>
          </a:xfrm>
        </p:grpSpPr>
        <p:sp>
          <p:nvSpPr>
            <p:cNvPr id="23" name="Puhekupla: Soikea 22">
              <a:extLst>
                <a:ext uri="{FF2B5EF4-FFF2-40B4-BE49-F238E27FC236}">
                  <a16:creationId xmlns:a16="http://schemas.microsoft.com/office/drawing/2014/main" id="{FE10207F-F9A2-BF1D-F4F7-B791A6CD33C7}"/>
                </a:ext>
              </a:extLst>
            </p:cNvPr>
            <p:cNvSpPr/>
            <p:nvPr/>
          </p:nvSpPr>
          <p:spPr>
            <a:xfrm>
              <a:off x="9846468" y="821530"/>
              <a:ext cx="1952625" cy="65722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3DCBAE53-8F94-53B3-4818-BC133C2D6837}"/>
                </a:ext>
              </a:extLst>
            </p:cNvPr>
            <p:cNvSpPr txBox="1"/>
            <p:nvPr/>
          </p:nvSpPr>
          <p:spPr>
            <a:xfrm>
              <a:off x="9914333" y="942972"/>
              <a:ext cx="189309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i-FI">
                  <a:cs typeface="Arial"/>
                </a:rPr>
                <a:t>Tyytyväisyys</a:t>
              </a:r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343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EDEB3-D460-4BC7-A941-19D9CB68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Lisää aiheesta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A80FE65-F90F-452A-A7CE-A336A0DC1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Joustava mieli –kirja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Mieli meissä –kirja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Tunne tunteesi –kirja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Näkyväksi tekemisen taito –kirja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fi-FI" sz="2400">
                <a:solidFill>
                  <a:schemeClr val="tx1"/>
                </a:solidFill>
                <a:ea typeface="+mn-lt"/>
                <a:cs typeface="+mn-lt"/>
              </a:rPr>
              <a:t>Osakkeen koulutukset!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fi-FI" sz="240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9912">
            <a:off x="5859825" y="947644"/>
            <a:ext cx="1981477" cy="311511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1411">
            <a:off x="7554741" y="1411201"/>
            <a:ext cx="1857634" cy="280074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580">
            <a:off x="8652929" y="1902802"/>
            <a:ext cx="1962424" cy="3000794"/>
          </a:xfrm>
          <a:prstGeom prst="rect">
            <a:avLst/>
          </a:prstGeom>
        </p:spPr>
      </p:pic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A8C22C0-168E-66BD-183C-071B14057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9508332" y="3052763"/>
            <a:ext cx="1985963" cy="28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2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Oman toiminnan suunnittelu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1" y="2524918"/>
            <a:ext cx="5869398" cy="3405982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bg1"/>
                </a:solidFill>
              </a:rPr>
              <a:t>Miten jatkossa kiinnität näihin asioihin huomiota?</a:t>
            </a:r>
          </a:p>
          <a:p>
            <a:r>
              <a:rPr lang="fi-FI" sz="3200">
                <a:solidFill>
                  <a:schemeClr val="bg1"/>
                </a:solidFill>
              </a:rPr>
              <a:t>Mitä toimintaympäristön elementtiä haluaisit vielä tuoda enemmän omaan arkeesi?</a:t>
            </a:r>
          </a:p>
          <a:p>
            <a:r>
              <a:rPr lang="fi-FI" sz="3200">
                <a:solidFill>
                  <a:schemeClr val="bg1"/>
                </a:solidFill>
              </a:rPr>
              <a:t>Mitä konkreettista teet seuraavaksi?</a:t>
            </a:r>
          </a:p>
        </p:txBody>
      </p:sp>
    </p:spTree>
    <p:extLst>
      <p:ext uri="{BB962C8B-B14F-4D97-AF65-F5344CB8AC3E}">
        <p14:creationId xmlns:p14="http://schemas.microsoft.com/office/powerpoint/2010/main" val="130138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FFB84-5C62-4FC5-A51E-5FAB25526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8989" y="573673"/>
            <a:ext cx="10603832" cy="1325563"/>
          </a:xfrm>
        </p:spPr>
        <p:txBody>
          <a:bodyPr>
            <a:noAutofit/>
          </a:bodyPr>
          <a:lstStyle/>
          <a:p>
            <a:r>
              <a:rPr lang="fi-FI" sz="6000"/>
              <a:t>Mikä oli päivän anti sinulle?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9C48B69-5278-121F-09A2-3953ECC80039}"/>
              </a:ext>
            </a:extLst>
          </p:cNvPr>
          <p:cNvSpPr txBox="1"/>
          <p:nvPr/>
        </p:nvSpPr>
        <p:spPr>
          <a:xfrm>
            <a:off x="1002890" y="2635045"/>
            <a:ext cx="546673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>
                <a:solidFill>
                  <a:schemeClr val="bg1"/>
                </a:solidFill>
                <a:cs typeface="Arial"/>
              </a:rPr>
              <a:t>Mitä sinulle tärkeää ja/tai hyödyllistä oli tämän päivän tapaamisessa?</a:t>
            </a:r>
          </a:p>
        </p:txBody>
      </p:sp>
    </p:spTree>
    <p:extLst>
      <p:ext uri="{BB962C8B-B14F-4D97-AF65-F5344CB8AC3E}">
        <p14:creationId xmlns:p14="http://schemas.microsoft.com/office/powerpoint/2010/main" val="193308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Rentoutus - suklaameditaatio</a:t>
            </a:r>
          </a:p>
        </p:txBody>
      </p:sp>
      <p:pic>
        <p:nvPicPr>
          <p:cNvPr id="4" name="Kuva 3" descr="Free photo: Chocolate, Swiss Chocolate, Candy - Free Image on Pixaba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1705847"/>
            <a:ext cx="5555673" cy="370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79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"/>
          <p:cNvSpPr txBox="1">
            <a:spLocks noGrp="1"/>
          </p:cNvSpPr>
          <p:nvPr>
            <p:ph type="body" idx="1"/>
          </p:nvPr>
        </p:nvSpPr>
        <p:spPr>
          <a:xfrm>
            <a:off x="5756857" y="2287126"/>
            <a:ext cx="4586287" cy="17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i="1">
                <a:solidFill>
                  <a:schemeClr val="tx1"/>
                </a:solidFill>
              </a:rPr>
              <a:t>”</a:t>
            </a:r>
            <a:r>
              <a:rPr lang="en-US" sz="2400" i="1" err="1">
                <a:solidFill>
                  <a:schemeClr val="tx1"/>
                </a:solidFill>
              </a:rPr>
              <a:t>Ihmiset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eivät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muista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mitä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sanoit</a:t>
            </a:r>
            <a:r>
              <a:rPr lang="en-US" sz="2400" i="1">
                <a:solidFill>
                  <a:schemeClr val="tx1"/>
                </a:solidFill>
              </a:rPr>
              <a:t>. 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</a:rPr>
              <a:t>He </a:t>
            </a:r>
            <a:r>
              <a:rPr lang="en-US" sz="2400" i="1" err="1">
                <a:solidFill>
                  <a:schemeClr val="tx1"/>
                </a:solidFill>
              </a:rPr>
              <a:t>eivät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muista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mitä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teit</a:t>
            </a:r>
            <a:r>
              <a:rPr lang="en-US" sz="2400" i="1">
                <a:solidFill>
                  <a:schemeClr val="tx1"/>
                </a:solidFill>
              </a:rPr>
              <a:t>. 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</a:rPr>
              <a:t>Mutta he </a:t>
            </a:r>
            <a:r>
              <a:rPr lang="en-US" sz="2400" i="1" err="1">
                <a:solidFill>
                  <a:schemeClr val="tx1"/>
                </a:solidFill>
              </a:rPr>
              <a:t>eivät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koskaan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unohda</a:t>
            </a:r>
            <a:r>
              <a:rPr lang="en-US" sz="2400" i="1">
                <a:solidFill>
                  <a:schemeClr val="tx1"/>
                </a:solidFill>
              </a:rPr>
              <a:t>, 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 err="1">
                <a:solidFill>
                  <a:schemeClr val="tx1"/>
                </a:solidFill>
              </a:rPr>
              <a:t>mitä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sait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heidät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tuntemaan</a:t>
            </a:r>
            <a:r>
              <a:rPr lang="en-US" sz="2400" i="1">
                <a:solidFill>
                  <a:schemeClr val="tx1"/>
                </a:solidFill>
              </a:rPr>
              <a:t>.”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</a:rPr>
              <a:t>- Maya Angelou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2B3"/>
              </a:buClr>
              <a:buSzPts val="2000"/>
              <a:buNone/>
            </a:pPr>
            <a:endParaRPr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Tervetuloa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Mitä sinulle kuuluu luokanvalvojana?</a:t>
            </a:r>
          </a:p>
        </p:txBody>
      </p:sp>
      <p:pic>
        <p:nvPicPr>
          <p:cNvPr id="6" name="Kuva 5" descr="Ilmaisia Kuvia : pöytä, koriste, levätä, huonekalut, puinen penkki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0"/>
          <a:stretch/>
        </p:blipFill>
        <p:spPr>
          <a:xfrm>
            <a:off x="7217762" y="3848348"/>
            <a:ext cx="4109075" cy="207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746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F12DC-8FEE-CD60-C2F0-8E629450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Tapaamisten sisällöt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520D72-F5F7-AA20-7694-A1CF59E2E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Luokanvalvojien työkalupakki sisältää 3 tapaamiskertaa, jotka ovat  kestoltaan n. 3h/kerta. Tapaamisissa vetäjinä toimivat alueen kehittäjäopettajat.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chemeClr val="tx1"/>
                </a:solidFill>
              </a:rPr>
              <a:t>Teema: Kohtaaminen, kuulluksi tuleminen ja lämpimät ihmissuhteet koulun arjessa (toukokuu 2023)</a:t>
            </a:r>
          </a:p>
          <a:p>
            <a:pPr marL="342900" indent="-342900">
              <a:buAutoNum type="arabicPeriod"/>
            </a:pPr>
            <a:r>
              <a:rPr lang="fi-FI" sz="2400" dirty="0">
                <a:solidFill>
                  <a:schemeClr val="tx1"/>
                </a:solidFill>
              </a:rPr>
              <a:t>Teema: Ryhmäytyminen; toimiva ryhmä, osallisuus ja ilo  (elo- syyskuu 2023)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fi-FI" sz="2400" b="1" dirty="0">
                <a:solidFill>
                  <a:schemeClr val="tx1"/>
                </a:solidFill>
              </a:rPr>
              <a:t>Teema: Onnistumiset ja haasteet luokanvalvojan, -ohjaajan työssä ja 4. teema:  Hyvinvointia lisäävän toimintaympäristön vahvistaminen. Tapaaminen 6h.  ( marraskuu 2023)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/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i-FI" sz="2400">
              <a:solidFill>
                <a:schemeClr val="tx1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08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16C56A-32F0-4F94-99A8-924A913E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Tapaamisen tavoitteet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3DAA7A-082F-4F4B-8228-1A987DBD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6839" y="4112406"/>
            <a:ext cx="8563624" cy="1806701"/>
          </a:xfrm>
        </p:spPr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Itsensä johtamisen taitojen vahvistaminen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Vertaistuki</a:t>
            </a:r>
          </a:p>
          <a:p>
            <a:r>
              <a:rPr lang="fi-FI" sz="2400">
                <a:solidFill>
                  <a:schemeClr val="tx1"/>
                </a:solidFill>
              </a:rPr>
              <a:t>SKY-prosessin reflektointi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16C56A-32F0-4F94-99A8-924A913E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Tapaamisen sisältö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3DAA7A-082F-4F4B-8228-1A987DBD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2400">
                <a:solidFill>
                  <a:schemeClr val="tx1"/>
                </a:solidFill>
              </a:rPr>
              <a:t>Itsensä johtaminen</a:t>
            </a:r>
          </a:p>
          <a:p>
            <a:r>
              <a:rPr lang="fi-FI" sz="2400">
                <a:solidFill>
                  <a:schemeClr val="tx1"/>
                </a:solidFill>
              </a:rPr>
              <a:t>Itsemyötätunto</a:t>
            </a:r>
          </a:p>
          <a:p>
            <a:r>
              <a:rPr lang="fi-FI" sz="2400">
                <a:solidFill>
                  <a:schemeClr val="tx1"/>
                </a:solidFill>
              </a:rPr>
              <a:t>Toimintaympäristön elementit</a:t>
            </a:r>
          </a:p>
          <a:p>
            <a:r>
              <a:rPr lang="fi-FI" sz="2400">
                <a:solidFill>
                  <a:schemeClr val="tx1"/>
                </a:solidFill>
              </a:rPr>
              <a:t>Tunteet</a:t>
            </a:r>
          </a:p>
          <a:p>
            <a:r>
              <a:rPr lang="fi-FI" sz="2400">
                <a:solidFill>
                  <a:schemeClr val="tx1"/>
                </a:solidFill>
              </a:rPr>
              <a:t>Oman toiminnan pohdintaa ja reflektointia</a:t>
            </a:r>
          </a:p>
        </p:txBody>
      </p:sp>
    </p:spTree>
    <p:extLst>
      <p:ext uri="{BB962C8B-B14F-4D97-AF65-F5344CB8AC3E}">
        <p14:creationId xmlns:p14="http://schemas.microsoft.com/office/powerpoint/2010/main" val="119019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CFFB84-5C62-4FC5-A51E-5FAB25526A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8989" y="573673"/>
            <a:ext cx="10603832" cy="1325563"/>
          </a:xfrm>
        </p:spPr>
        <p:txBody>
          <a:bodyPr>
            <a:noAutofit/>
          </a:bodyPr>
          <a:lstStyle/>
          <a:p>
            <a:r>
              <a:rPr lang="fi-FI" sz="6000"/>
              <a:t>Jaksaminen ja itsensä johtaminen​</a:t>
            </a:r>
          </a:p>
        </p:txBody>
      </p:sp>
    </p:spTree>
    <p:extLst>
      <p:ext uri="{BB962C8B-B14F-4D97-AF65-F5344CB8AC3E}">
        <p14:creationId xmlns:p14="http://schemas.microsoft.com/office/powerpoint/2010/main" val="247430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86634-418A-C15A-0CAF-5DF5CA73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Mitä itsensä johtamisella tarkoitetaan?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37DCBA-3695-9BA9-B410-9A06D6DCC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1439964"/>
            <a:ext cx="9435098" cy="4712285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Olet itsesi pomo! </a:t>
            </a:r>
            <a:r>
              <a:rPr lang="fi-FI" sz="2400"/>
              <a:t>Itsensä johtaminen on oman toiminnan ohjausta, seurantaa ja säätelyä millä tavalla asetetaan tavoitteita, miten tavoitteisiin päästään ja miten omaa toimintaa korjataan.</a:t>
            </a:r>
          </a:p>
          <a:p>
            <a:endParaRPr lang="fi-FI" sz="2400"/>
          </a:p>
          <a:p>
            <a:r>
              <a:rPr lang="fi-FI" sz="2400"/>
              <a:t>Perustekijät :</a:t>
            </a:r>
            <a:endParaRPr lang="fi-FI" sz="2400">
              <a:solidFill>
                <a:srgbClr val="000000"/>
              </a:solidFill>
            </a:endParaRPr>
          </a:p>
          <a:p>
            <a:r>
              <a:rPr lang="fi-FI" sz="2400"/>
              <a:t> Tavoitteellisuus ja suunnitelmallisuus </a:t>
            </a:r>
            <a:endParaRPr lang="fi-FI" sz="2400">
              <a:solidFill>
                <a:srgbClr val="000000"/>
              </a:solidFill>
            </a:endParaRPr>
          </a:p>
          <a:p>
            <a:r>
              <a:rPr lang="fi-FI" sz="2400"/>
              <a:t>Oma mielen sisältöjen säätely - omien ajatusten ja tunteiden johtaminen </a:t>
            </a:r>
            <a:endParaRPr lang="fi-FI" sz="2400">
              <a:solidFill>
                <a:srgbClr val="000000"/>
              </a:solidFill>
            </a:endParaRPr>
          </a:p>
          <a:p>
            <a:endParaRPr lang="fi-FI" sz="2400">
              <a:solidFill>
                <a:srgbClr val="000000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Oppii erottamaan itselle merkitykselliset asiat ja </a:t>
            </a:r>
          </a:p>
          <a:p>
            <a:r>
              <a:rPr lang="fi-FI" sz="2400">
                <a:solidFill>
                  <a:schemeClr val="tx1"/>
                </a:solidFill>
              </a:rPr>
              <a:t>panostamaan niihin -&gt; 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BC2BF2FD-55A8-7B95-BE8B-084F6B55EE25}"/>
              </a:ext>
            </a:extLst>
          </p:cNvPr>
          <p:cNvSpPr/>
          <p:nvPr/>
        </p:nvSpPr>
        <p:spPr>
          <a:xfrm>
            <a:off x="7680158" y="4478421"/>
            <a:ext cx="3007894" cy="1884947"/>
          </a:xfrm>
          <a:prstGeom prst="ellipse">
            <a:avLst/>
          </a:prstGeom>
          <a:ln>
            <a:solidFill>
              <a:srgbClr val="4472C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cs typeface="Arial"/>
              </a:rPr>
              <a:t>Osaa organisoida arkea siten, että mielekkäille asioille jää aikaa.</a:t>
            </a:r>
          </a:p>
        </p:txBody>
      </p:sp>
    </p:spTree>
    <p:extLst>
      <p:ext uri="{BB962C8B-B14F-4D97-AF65-F5344CB8AC3E}">
        <p14:creationId xmlns:p14="http://schemas.microsoft.com/office/powerpoint/2010/main" val="6024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4E37D-4DDD-710A-E075-AA5BE5B8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/>
              <a:t>Itsensä johtamisen muistilista</a:t>
            </a:r>
            <a:endParaRPr lang="en-US" b="0"/>
          </a:p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163DC7-7FC3-1F6B-ED73-93E8D787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838385"/>
            <a:ext cx="9435098" cy="4351338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320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sz="32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i-FI" sz="3200"/>
              <a:t>Aseta itsellesi tavoitteita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i-FI" sz="3200"/>
              <a:t>Suunnittele ajankäyttösi</a:t>
            </a:r>
            <a:r>
              <a:rPr lang="en-US" sz="3200"/>
              <a:t> </a:t>
            </a:r>
            <a:endParaRPr lang="fi-FI" sz="32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i-FI" sz="3200"/>
              <a:t>Priorisoi ja rajaa työtehtäviäsi</a:t>
            </a:r>
            <a:r>
              <a:rPr lang="en-US" sz="3200"/>
              <a:t>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3200" err="1"/>
              <a:t>Kiinnitä</a:t>
            </a:r>
            <a:r>
              <a:rPr lang="en-US" sz="3200"/>
              <a:t> </a:t>
            </a:r>
            <a:r>
              <a:rPr lang="en-US" sz="3200" err="1"/>
              <a:t>huomiota</a:t>
            </a:r>
            <a:r>
              <a:rPr lang="en-US" sz="3200"/>
              <a:t> </a:t>
            </a:r>
            <a:r>
              <a:rPr lang="en-US" sz="3200" err="1"/>
              <a:t>onnistumisiisi</a:t>
            </a:r>
            <a:endParaRPr lang="en-US" sz="32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3200" err="1"/>
              <a:t>Tunnista</a:t>
            </a:r>
            <a:r>
              <a:rPr lang="en-US" sz="3200"/>
              <a:t> ja </a:t>
            </a:r>
            <a:r>
              <a:rPr lang="en-US" sz="3200" err="1"/>
              <a:t>hyväksy</a:t>
            </a:r>
            <a:r>
              <a:rPr lang="en-US" sz="3200"/>
              <a:t> </a:t>
            </a:r>
            <a:r>
              <a:rPr lang="en-US" sz="3200" err="1"/>
              <a:t>omat</a:t>
            </a:r>
            <a:r>
              <a:rPr lang="en-US" sz="3200"/>
              <a:t> </a:t>
            </a:r>
            <a:r>
              <a:rPr lang="en-US" sz="3200" err="1"/>
              <a:t>tunteet</a:t>
            </a:r>
            <a:r>
              <a:rPr lang="en-US" sz="3200"/>
              <a:t> ja </a:t>
            </a:r>
            <a:r>
              <a:rPr lang="en-US" sz="3200" err="1"/>
              <a:t>ajatukset</a:t>
            </a:r>
            <a:endParaRPr lang="en-US" sz="32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i-FI" sz="3200"/>
              <a:t>Edistä sinulle mielekkäitä ja tärkeitä asioita</a:t>
            </a:r>
            <a:endParaRPr lang="en-US" sz="32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i-FI" sz="3200"/>
              <a:t>Kannusta ja arvosta itseäsi</a:t>
            </a:r>
            <a:r>
              <a:rPr lang="en-US" sz="3200"/>
              <a:t> - </a:t>
            </a:r>
            <a:r>
              <a:rPr lang="en-US" sz="3200" err="1"/>
              <a:t>itsemyötätunto</a:t>
            </a:r>
            <a:endParaRPr lang="fi-FI" sz="3200" err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7C84D3EC-40E9-7FAE-572D-6AB02B683ABD}"/>
                  </a:ext>
                </a:extLst>
              </p14:cNvPr>
              <p14:cNvContentPartPr/>
              <p14:nvPr/>
            </p14:nvContentPartPr>
            <p14:xfrm>
              <a:off x="9416545" y="1529891"/>
              <a:ext cx="1084814" cy="1257423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7C84D3EC-40E9-7FAE-572D-6AB02B683A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3579" y="1466912"/>
                <a:ext cx="1210386" cy="13830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743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Elämäsi tärkein ihmissuhde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1" y="2524918"/>
            <a:ext cx="4229509" cy="1820940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bg1"/>
                </a:solidFill>
              </a:rPr>
              <a:t>Miten välität itsestäsi?</a:t>
            </a:r>
          </a:p>
          <a:p>
            <a:r>
              <a:rPr lang="fi-FI" sz="3200">
                <a:solidFill>
                  <a:schemeClr val="bg1"/>
                </a:solidFill>
              </a:rPr>
              <a:t>Miten johdat itseäsi työssä?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7CA89543-B9FD-5B3D-B3E7-4CAC8E9C8AE8}"/>
              </a:ext>
            </a:extLst>
          </p:cNvPr>
          <p:cNvGrpSpPr/>
          <p:nvPr/>
        </p:nvGrpSpPr>
        <p:grpSpPr>
          <a:xfrm>
            <a:off x="7536775" y="489870"/>
            <a:ext cx="4359661" cy="1630691"/>
            <a:chOff x="7710656" y="2869403"/>
            <a:chExt cx="4219575" cy="1752600"/>
          </a:xfrm>
        </p:grpSpPr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AFC5C61C-BE64-1DA7-F174-F03363B34899}"/>
                </a:ext>
              </a:extLst>
            </p:cNvPr>
            <p:cNvSpPr/>
            <p:nvPr/>
          </p:nvSpPr>
          <p:spPr>
            <a:xfrm>
              <a:off x="7710656" y="2869403"/>
              <a:ext cx="4219575" cy="1752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9EC478CF-E7FA-086C-8374-75D6F4D2974B}"/>
                </a:ext>
              </a:extLst>
            </p:cNvPr>
            <p:cNvSpPr txBox="1"/>
            <p:nvPr/>
          </p:nvSpPr>
          <p:spPr>
            <a:xfrm>
              <a:off x="7950368" y="3003224"/>
              <a:ext cx="3665629" cy="11786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228600" algn="ctr">
                <a:lnSpc>
                  <a:spcPct val="90000"/>
                </a:lnSpc>
                <a:spcBef>
                  <a:spcPts val="1000"/>
                </a:spcBef>
              </a:pPr>
              <a:r>
                <a:rPr lang="fi-FI" b="1">
                  <a:solidFill>
                    <a:srgbClr val="70A489"/>
                  </a:solidFill>
                  <a:ea typeface="+mn-lt"/>
                  <a:cs typeface="+mn-lt"/>
                </a:rPr>
                <a:t>Yhteenkuuluvuuden tunne</a:t>
              </a:r>
            </a:p>
            <a:p>
              <a:pPr marL="457200" indent="-228600" algn="ctr">
                <a:lnSpc>
                  <a:spcPct val="90000"/>
                </a:lnSpc>
                <a:spcBef>
                  <a:spcPts val="1000"/>
                </a:spcBef>
              </a:pPr>
              <a:r>
                <a:rPr lang="fi-FI" b="1">
                  <a:solidFill>
                    <a:srgbClr val="70A489"/>
                  </a:solidFill>
                  <a:cs typeface="Arial"/>
                </a:rPr>
                <a:t>Pätevyys eli kompetenssi</a:t>
              </a:r>
            </a:p>
            <a:p>
              <a:pPr marL="457200" indent="-228600" algn="ctr">
                <a:lnSpc>
                  <a:spcPct val="90000"/>
                </a:lnSpc>
                <a:spcBef>
                  <a:spcPts val="1000"/>
                </a:spcBef>
              </a:pPr>
              <a:r>
                <a:rPr lang="fi-FI" b="1">
                  <a:solidFill>
                    <a:srgbClr val="70A489"/>
                  </a:solidFill>
                  <a:cs typeface="Arial"/>
                </a:rPr>
                <a:t>Autonomia eli itseohjautuvuus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10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_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ec42e0-d328-4482-a7a8-661e1c18c598" xsi:nil="true"/>
    <lcf76f155ced4ddcb4097134ff3c332f xmlns="f263afd8-7763-4d0a-aac5-60ba329a7ab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65CAB271EC3CB48B27B45FF75DC026F" ma:contentTypeVersion="15" ma:contentTypeDescription="Luo uusi asiakirja." ma:contentTypeScope="" ma:versionID="c232ef27143513af98c3ed9e648d40d2">
  <xsd:schema xmlns:xsd="http://www.w3.org/2001/XMLSchema" xmlns:xs="http://www.w3.org/2001/XMLSchema" xmlns:p="http://schemas.microsoft.com/office/2006/metadata/properties" xmlns:ns2="f263afd8-7763-4d0a-aac5-60ba329a7abf" xmlns:ns3="32ec42e0-d328-4482-a7a8-661e1c18c598" targetNamespace="http://schemas.microsoft.com/office/2006/metadata/properties" ma:root="true" ma:fieldsID="219a7ff971b2822c2bc08cc72a1b7fa5" ns2:_="" ns3:_="">
    <xsd:import namespace="f263afd8-7763-4d0a-aac5-60ba329a7abf"/>
    <xsd:import namespace="32ec42e0-d328-4482-a7a8-661e1c18c5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3afd8-7763-4d0a-aac5-60ba329a7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c42e0-d328-4482-a7a8-661e1c18c5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cd538c-4be1-42d2-9e0d-a499198de057}" ma:internalName="TaxCatchAll" ma:showField="CatchAllData" ma:web="32ec42e0-d328-4482-a7a8-661e1c18c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D4AC73-A2FF-4230-BAF3-AC31C0791C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02770-8C7F-49FE-AC7E-90E01A2EA243}">
  <ds:schemaRefs>
    <ds:schemaRef ds:uri="32ec42e0-d328-4482-a7a8-661e1c18c598"/>
    <ds:schemaRef ds:uri="f263afd8-7763-4d0a-aac5-60ba329a7a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D7E175-E02D-47DF-BEDE-5552ABC062EF}">
  <ds:schemaRefs>
    <ds:schemaRef ds:uri="32ec42e0-d328-4482-a7a8-661e1c18c598"/>
    <ds:schemaRef ds:uri="f263afd8-7763-4d0a-aac5-60ba329a7a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17</Slides>
  <Notes>17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Sky_teema</vt:lpstr>
      <vt:lpstr>SKY - sitouttava kouluyhteisötyö 2021-2023</vt:lpstr>
      <vt:lpstr>Tervetuloa</vt:lpstr>
      <vt:lpstr>Tapaamisten sisällöt </vt:lpstr>
      <vt:lpstr>Tapaamisen tavoitteet</vt:lpstr>
      <vt:lpstr>Tapaamisen sisältö</vt:lpstr>
      <vt:lpstr>Jaksaminen ja itsensä johtaminen​</vt:lpstr>
      <vt:lpstr>Mitä itsensä johtamisella tarkoitetaan?</vt:lpstr>
      <vt:lpstr>Itsensä johtamisen muistilista </vt:lpstr>
      <vt:lpstr>Elämäsi tärkein ihmissuhde</vt:lpstr>
      <vt:lpstr>Itsemyötätunto</vt:lpstr>
      <vt:lpstr>Koulu kohtaamispaikkana</vt:lpstr>
      <vt:lpstr>Saako opettajan tunteet näkyä?</vt:lpstr>
      <vt:lpstr>Lisää aiheesta</vt:lpstr>
      <vt:lpstr>Oman toiminnan suunnittelu</vt:lpstr>
      <vt:lpstr>Mikä oli päivän anti sinulle?</vt:lpstr>
      <vt:lpstr>Rentoutus - suklaameditaatio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88</cp:revision>
  <dcterms:created xsi:type="dcterms:W3CDTF">2022-02-04T12:13:02Z</dcterms:created>
  <dcterms:modified xsi:type="dcterms:W3CDTF">2023-05-30T10:48:18Z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0x010100265CAB271EC3CB48B27B45FF75DC026F</vt:lpwstr>
  </property>
  <property fmtid="{D5CDD505-2E9C-101B-9397-08002B2CF9AE}" pid="3" name="MediaServiceImageTags">
    <vt:lpwstr/>
  </property>
</Properties>
</file>