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77" r:id="rId6"/>
    <p:sldId id="304" r:id="rId7"/>
    <p:sldId id="305" r:id="rId8"/>
    <p:sldId id="263" r:id="rId9"/>
    <p:sldId id="276" r:id="rId10"/>
    <p:sldId id="278" r:id="rId11"/>
    <p:sldId id="270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75" r:id="rId20"/>
    <p:sldId id="287" r:id="rId21"/>
    <p:sldId id="288" r:id="rId22"/>
    <p:sldId id="289" r:id="rId23"/>
    <p:sldId id="290" r:id="rId24"/>
    <p:sldId id="293" r:id="rId25"/>
    <p:sldId id="295" r:id="rId26"/>
    <p:sldId id="291" r:id="rId27"/>
    <p:sldId id="294" r:id="rId28"/>
    <p:sldId id="292" r:id="rId29"/>
    <p:sldId id="296" r:id="rId30"/>
    <p:sldId id="297" r:id="rId31"/>
    <p:sldId id="298" r:id="rId32"/>
    <p:sldId id="299" r:id="rId33"/>
    <p:sldId id="306" r:id="rId34"/>
    <p:sldId id="262" r:id="rId35"/>
  </p:sldIdLst>
  <p:sldSz cx="12192000" cy="6858000"/>
  <p:notesSz cx="6858000" cy="9144000"/>
  <p:embeddedFontLst>
    <p:embeddedFont>
      <p:font typeface="Arial Black" panose="020B0A04020102020204" pitchFamily="34" charset="0"/>
      <p:regular r:id="rId37"/>
      <p:bold r:id="rId38"/>
    </p:embeddedFont>
    <p:embeddedFont>
      <p:font typeface="Arial Narrow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Qo+HLnqmUavR4WQlQ8GxalQLG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6AE08-F575-49F8-9AC1-1CC05CE684CB}" v="123" dt="2022-09-05T05:45:55.231"/>
    <p1510:client id="{18653B5F-1AE4-4895-9F3A-B18CD52A4453}" v="25" dt="2022-09-05T05:54:23.998"/>
    <p1510:client id="{246B6404-F8BF-472D-A9FA-50619642AB5A}" v="9" dt="2022-09-05T11:19:20.443"/>
    <p1510:client id="{4D631DF6-F95C-4D21-BBF7-522A61DD6FBA}" v="15" dt="2023-05-30T09:37:15.896"/>
    <p1510:client id="{52B56917-E343-45C5-A521-84F3E5414CD3}" v="8" dt="2022-09-05T05:49:47.706"/>
    <p1510:client id="{574A9D88-F9E7-42A1-BE3C-A75082F359A7}" v="5" dt="2022-09-05T05:51:10.254"/>
    <p1510:client id="{60288BC3-05C7-4B24-92CB-789E3CCF40B9}" v="53" dt="2022-09-12T08:52:22.503"/>
    <p1510:client id="{70212920-9374-4690-A173-B5DD4D7CDCBA}" v="12" dt="2022-09-02T05:56:18.671"/>
    <p1510:client id="{90774D79-52D2-4E0C-85EF-0FD6B1C72529}" v="6" dt="2022-09-12T11:55:12.199"/>
    <p1510:client id="{93A7E4F8-9048-9109-0344-1E9E4F47DB28}" v="5" dt="2022-09-05T06:24:47.460"/>
    <p1510:client id="{B06C23BC-E473-452F-B2BA-5245BAB94381}" v="8" dt="2023-05-30T09:29:12.865"/>
    <p1510:client id="{C55584DC-11E6-4D57-8641-1ABE75EE1CAD}" v="42" dt="2023-04-04T11:41:49.833"/>
    <p1510:client id="{CA918C51-50E9-4F63-BBA5-2DB6F39A8D53}" v="294" dt="2022-09-05T08:54:04.527"/>
    <p1510:client id="{D063218B-7A57-46AB-BE35-C9DDBBB9234B}" v="3" dt="2022-09-05T05:57:46.177"/>
    <p1510:client id="{D0D3EBA9-8012-4E59-ABC8-C247668CF106}" v="32" dt="2022-09-12T12:03:11.406"/>
    <p1510:client id="{D65D7C1B-71F6-4EFB-9F2E-ED8F23A9682F}" v="19" dt="2022-09-05T06:01:21.896"/>
    <p1510:client id="{EA3EE09D-18DD-4C07-88B3-101A65EEE015}" v="150" dt="2023-05-30T09:24:47.630"/>
    <p1510:client id="{EFAFDE0B-18AF-4075-9E57-F2A6D3919BED}" v="4" dt="2022-09-13T07:42:17.272"/>
    <p1510:client id="{F153B724-7822-4A77-8230-C1740A4E47FF}" v="27" dt="2022-09-05T05:56:00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 Kirsi" userId="S::kirsi.olli@ylojarvi.fi::88ff6b53-f891-4bde-a883-db7399d180b8" providerId="AD" clId="Web-{574A9D88-F9E7-42A1-BE3C-A75082F359A7}"/>
    <pc:docChg chg="modSld">
      <pc:chgData name="Olli Kirsi" userId="S::kirsi.olli@ylojarvi.fi::88ff6b53-f891-4bde-a883-db7399d180b8" providerId="AD" clId="Web-{574A9D88-F9E7-42A1-BE3C-A75082F359A7}" dt="2022-09-05T05:51:10.254" v="5" actId="20577"/>
      <pc:docMkLst>
        <pc:docMk/>
      </pc:docMkLst>
      <pc:sldChg chg="modSp">
        <pc:chgData name="Olli Kirsi" userId="S::kirsi.olli@ylojarvi.fi::88ff6b53-f891-4bde-a883-db7399d180b8" providerId="AD" clId="Web-{574A9D88-F9E7-42A1-BE3C-A75082F359A7}" dt="2022-09-05T05:51:10.254" v="5" actId="20577"/>
        <pc:sldMkLst>
          <pc:docMk/>
          <pc:sldMk cId="3614545744" sldId="302"/>
        </pc:sldMkLst>
        <pc:spChg chg="mod">
          <ac:chgData name="Olli Kirsi" userId="S::kirsi.olli@ylojarvi.fi::88ff6b53-f891-4bde-a883-db7399d180b8" providerId="AD" clId="Web-{574A9D88-F9E7-42A1-BE3C-A75082F359A7}" dt="2022-09-05T05:51:10.254" v="5" actId="20577"/>
          <ac:spMkLst>
            <pc:docMk/>
            <pc:sldMk cId="3614545744" sldId="302"/>
            <ac:spMk id="2" creationId="{08773946-C4B3-14CE-B9C9-3297AC6E525F}"/>
          </ac:spMkLst>
        </pc:spChg>
      </pc:sldChg>
    </pc:docChg>
  </pc:docChgLst>
  <pc:docChgLst>
    <pc:chgData name="Olli Kirsi" userId="S::kirsi.olli@ylojarvi.fi::88ff6b53-f891-4bde-a883-db7399d180b8" providerId="AD" clId="Web-{D063218B-7A57-46AB-BE35-C9DDBBB9234B}"/>
    <pc:docChg chg="addSld modSld">
      <pc:chgData name="Olli Kirsi" userId="S::kirsi.olli@ylojarvi.fi::88ff6b53-f891-4bde-a883-db7399d180b8" providerId="AD" clId="Web-{D063218B-7A57-46AB-BE35-C9DDBBB9234B}" dt="2022-09-05T05:57:46.177" v="3" actId="20577"/>
      <pc:docMkLst>
        <pc:docMk/>
      </pc:docMkLst>
      <pc:sldChg chg="modSp new">
        <pc:chgData name="Olli Kirsi" userId="S::kirsi.olli@ylojarvi.fi::88ff6b53-f891-4bde-a883-db7399d180b8" providerId="AD" clId="Web-{D063218B-7A57-46AB-BE35-C9DDBBB9234B}" dt="2022-09-05T05:57:46.177" v="3" actId="20577"/>
        <pc:sldMkLst>
          <pc:docMk/>
          <pc:sldMk cId="1862821706" sldId="305"/>
        </pc:sldMkLst>
        <pc:spChg chg="mod">
          <ac:chgData name="Olli Kirsi" userId="S::kirsi.olli@ylojarvi.fi::88ff6b53-f891-4bde-a883-db7399d180b8" providerId="AD" clId="Web-{D063218B-7A57-46AB-BE35-C9DDBBB9234B}" dt="2022-09-05T05:57:46.177" v="3" actId="20577"/>
          <ac:spMkLst>
            <pc:docMk/>
            <pc:sldMk cId="1862821706" sldId="305"/>
            <ac:spMk id="3" creationId="{13520D72-F5F7-AA20-7694-A1CF59E2EA99}"/>
          </ac:spMkLst>
        </pc:spChg>
      </pc:sldChg>
    </pc:docChg>
  </pc:docChgLst>
  <pc:docChgLst>
    <pc:chgData name="Olli Kirsi" userId="S::kirsi.olli@ylojarvi.fi::88ff6b53-f891-4bde-a883-db7399d180b8" providerId="AD" clId="Web-{D65D7C1B-71F6-4EFB-9F2E-ED8F23A9682F}"/>
    <pc:docChg chg="modSld">
      <pc:chgData name="Olli Kirsi" userId="S::kirsi.olli@ylojarvi.fi::88ff6b53-f891-4bde-a883-db7399d180b8" providerId="AD" clId="Web-{D65D7C1B-71F6-4EFB-9F2E-ED8F23A9682F}" dt="2022-09-05T06:03:18.913" v="70"/>
      <pc:docMkLst>
        <pc:docMk/>
      </pc:docMkLst>
      <pc:sldChg chg="modNotes">
        <pc:chgData name="Olli Kirsi" userId="S::kirsi.olli@ylojarvi.fi::88ff6b53-f891-4bde-a883-db7399d180b8" providerId="AD" clId="Web-{D65D7C1B-71F6-4EFB-9F2E-ED8F23A9682F}" dt="2022-09-05T06:03:18.913" v="70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D65D7C1B-71F6-4EFB-9F2E-ED8F23A9682F}" dt="2022-09-05T06:00:18.567" v="25"/>
        <pc:sldMkLst>
          <pc:docMk/>
          <pc:sldMk cId="3614545744" sldId="302"/>
        </pc:sldMkLst>
      </pc:sldChg>
      <pc:sldChg chg="modNotes">
        <pc:chgData name="Olli Kirsi" userId="S::kirsi.olli@ylojarvi.fi::88ff6b53-f891-4bde-a883-db7399d180b8" providerId="AD" clId="Web-{D65D7C1B-71F6-4EFB-9F2E-ED8F23A9682F}" dt="2022-09-05T06:00:45.271" v="39"/>
        <pc:sldMkLst>
          <pc:docMk/>
          <pc:sldMk cId="3457134260" sldId="303"/>
        </pc:sldMkLst>
      </pc:sldChg>
      <pc:sldChg chg="modNotes">
        <pc:chgData name="Olli Kirsi" userId="S::kirsi.olli@ylojarvi.fi::88ff6b53-f891-4bde-a883-db7399d180b8" providerId="AD" clId="Web-{D65D7C1B-71F6-4EFB-9F2E-ED8F23A9682F}" dt="2022-09-05T06:00:59.005" v="51"/>
        <pc:sldMkLst>
          <pc:docMk/>
          <pc:sldMk cId="4070285528" sldId="304"/>
        </pc:sldMkLst>
      </pc:sldChg>
      <pc:sldChg chg="modSp modNotes">
        <pc:chgData name="Olli Kirsi" userId="S::kirsi.olli@ylojarvi.fi::88ff6b53-f891-4bde-a883-db7399d180b8" providerId="AD" clId="Web-{D65D7C1B-71F6-4EFB-9F2E-ED8F23A9682F}" dt="2022-09-05T06:01:17.943" v="68"/>
        <pc:sldMkLst>
          <pc:docMk/>
          <pc:sldMk cId="1862821706" sldId="305"/>
        </pc:sldMkLst>
        <pc:spChg chg="mod">
          <ac:chgData name="Olli Kirsi" userId="S::kirsi.olli@ylojarvi.fi::88ff6b53-f891-4bde-a883-db7399d180b8" providerId="AD" clId="Web-{D65D7C1B-71F6-4EFB-9F2E-ED8F23A9682F}" dt="2022-09-05T05:58:48.645" v="16" actId="20577"/>
          <ac:spMkLst>
            <pc:docMk/>
            <pc:sldMk cId="1862821706" sldId="305"/>
            <ac:spMk id="2" creationId="{1E1F12DC-8FEE-CD60-C2F0-8E62945048CF}"/>
          </ac:spMkLst>
        </pc:spChg>
      </pc:sldChg>
    </pc:docChg>
  </pc:docChgLst>
  <pc:docChgLst>
    <pc:chgData name="Kuivala Katri" userId="S::katri.kuivala@lempaala.fi::43dd46bb-ec2a-490c-acd5-2cdc9e1db303" providerId="AD" clId="Web-{C55584DC-11E6-4D57-8641-1ABE75EE1CAD}"/>
    <pc:docChg chg="delSld modSld sldOrd">
      <pc:chgData name="Kuivala Katri" userId="S::katri.kuivala@lempaala.fi::43dd46bb-ec2a-490c-acd5-2cdc9e1db303" providerId="AD" clId="Web-{C55584DC-11E6-4D57-8641-1ABE75EE1CAD}" dt="2023-04-04T11:41:46.052" v="66" actId="20577"/>
      <pc:docMkLst>
        <pc:docMk/>
      </pc:docMkLst>
      <pc:sldChg chg="modSp">
        <pc:chgData name="Kuivala Katri" userId="S::katri.kuivala@lempaala.fi::43dd46bb-ec2a-490c-acd5-2cdc9e1db303" providerId="AD" clId="Web-{C55584DC-11E6-4D57-8641-1ABE75EE1CAD}" dt="2023-04-04T11:26:11.090" v="16" actId="20577"/>
        <pc:sldMkLst>
          <pc:docMk/>
          <pc:sldMk cId="2702078559" sldId="280"/>
        </pc:sldMkLst>
        <pc:spChg chg="mod">
          <ac:chgData name="Kuivala Katri" userId="S::katri.kuivala@lempaala.fi::43dd46bb-ec2a-490c-acd5-2cdc9e1db303" providerId="AD" clId="Web-{C55584DC-11E6-4D57-8641-1ABE75EE1CAD}" dt="2023-04-04T11:26:11.090" v="16" actId="20577"/>
          <ac:spMkLst>
            <pc:docMk/>
            <pc:sldMk cId="2702078559" sldId="280"/>
            <ac:spMk id="3" creationId="{FF799243-D89F-4553-81CC-C0D5DE1B251C}"/>
          </ac:spMkLst>
        </pc:spChg>
      </pc:sldChg>
      <pc:sldChg chg="modSp">
        <pc:chgData name="Kuivala Katri" userId="S::katri.kuivala@lempaala.fi::43dd46bb-ec2a-490c-acd5-2cdc9e1db303" providerId="AD" clId="Web-{C55584DC-11E6-4D57-8641-1ABE75EE1CAD}" dt="2023-04-04T11:33:44.407" v="37" actId="20577"/>
        <pc:sldMkLst>
          <pc:docMk/>
          <pc:sldMk cId="1267138785" sldId="292"/>
        </pc:sldMkLst>
        <pc:spChg chg="mod">
          <ac:chgData name="Kuivala Katri" userId="S::katri.kuivala@lempaala.fi::43dd46bb-ec2a-490c-acd5-2cdc9e1db303" providerId="AD" clId="Web-{C55584DC-11E6-4D57-8641-1ABE75EE1CAD}" dt="2023-04-04T11:33:44.407" v="37" actId="20577"/>
          <ac:spMkLst>
            <pc:docMk/>
            <pc:sldMk cId="1267138785" sldId="292"/>
            <ac:spMk id="3" creationId="{5B0C355F-6E7C-4E8A-90FD-79955C7E6BBC}"/>
          </ac:spMkLst>
        </pc:spChg>
      </pc:sldChg>
      <pc:sldChg chg="ord">
        <pc:chgData name="Kuivala Katri" userId="S::katri.kuivala@lempaala.fi::43dd46bb-ec2a-490c-acd5-2cdc9e1db303" providerId="AD" clId="Web-{C55584DC-11E6-4D57-8641-1ABE75EE1CAD}" dt="2023-04-04T11:36:12.127" v="38"/>
        <pc:sldMkLst>
          <pc:docMk/>
          <pc:sldMk cId="171341984" sldId="294"/>
        </pc:sldMkLst>
      </pc:sldChg>
      <pc:sldChg chg="modNotes">
        <pc:chgData name="Kuivala Katri" userId="S::katri.kuivala@lempaala.fi::43dd46bb-ec2a-490c-acd5-2cdc9e1db303" providerId="AD" clId="Web-{C55584DC-11E6-4D57-8641-1ABE75EE1CAD}" dt="2023-04-04T11:37:36.331" v="62"/>
        <pc:sldMkLst>
          <pc:docMk/>
          <pc:sldMk cId="2902859363" sldId="296"/>
        </pc:sldMkLst>
      </pc:sldChg>
      <pc:sldChg chg="del">
        <pc:chgData name="Kuivala Katri" userId="S::katri.kuivala@lempaala.fi::43dd46bb-ec2a-490c-acd5-2cdc9e1db303" providerId="AD" clId="Web-{C55584DC-11E6-4D57-8641-1ABE75EE1CAD}" dt="2023-04-04T11:26:14.387" v="17"/>
        <pc:sldMkLst>
          <pc:docMk/>
          <pc:sldMk cId="4139110172" sldId="300"/>
        </pc:sldMkLst>
      </pc:sldChg>
      <pc:sldChg chg="del">
        <pc:chgData name="Kuivala Katri" userId="S::katri.kuivala@lempaala.fi::43dd46bb-ec2a-490c-acd5-2cdc9e1db303" providerId="AD" clId="Web-{C55584DC-11E6-4D57-8641-1ABE75EE1CAD}" dt="2023-04-04T11:19:52.508" v="1"/>
        <pc:sldMkLst>
          <pc:docMk/>
          <pc:sldMk cId="3614545744" sldId="302"/>
        </pc:sldMkLst>
      </pc:sldChg>
      <pc:sldChg chg="del">
        <pc:chgData name="Kuivala Katri" userId="S::katri.kuivala@lempaala.fi::43dd46bb-ec2a-490c-acd5-2cdc9e1db303" providerId="AD" clId="Web-{C55584DC-11E6-4D57-8641-1ABE75EE1CAD}" dt="2023-04-04T11:19:49.023" v="0"/>
        <pc:sldMkLst>
          <pc:docMk/>
          <pc:sldMk cId="3457134260" sldId="303"/>
        </pc:sldMkLst>
      </pc:sldChg>
      <pc:sldChg chg="modSp">
        <pc:chgData name="Kuivala Katri" userId="S::katri.kuivala@lempaala.fi::43dd46bb-ec2a-490c-acd5-2cdc9e1db303" providerId="AD" clId="Web-{C55584DC-11E6-4D57-8641-1ABE75EE1CAD}" dt="2023-04-04T11:41:46.052" v="66" actId="20577"/>
        <pc:sldMkLst>
          <pc:docMk/>
          <pc:sldMk cId="1191876961" sldId="306"/>
        </pc:sldMkLst>
        <pc:spChg chg="mod">
          <ac:chgData name="Kuivala Katri" userId="S::katri.kuivala@lempaala.fi::43dd46bb-ec2a-490c-acd5-2cdc9e1db303" providerId="AD" clId="Web-{C55584DC-11E6-4D57-8641-1ABE75EE1CAD}" dt="2023-04-04T11:41:46.052" v="66" actId="20577"/>
          <ac:spMkLst>
            <pc:docMk/>
            <pc:sldMk cId="1191876961" sldId="306"/>
            <ac:spMk id="3" creationId="{C78800C6-DAC3-F352-2864-AF3821083A66}"/>
          </ac:spMkLst>
        </pc:spChg>
      </pc:sldChg>
    </pc:docChg>
  </pc:docChgLst>
  <pc:docChgLst>
    <pc:chgData name="Olli Kirsi" userId="S::kirsi.olli@ylojarvi.fi::88ff6b53-f891-4bde-a883-db7399d180b8" providerId="AD" clId="Web-{52B56917-E343-45C5-A521-84F3E5414CD3}"/>
    <pc:docChg chg="addSld delSld modSld sldOrd">
      <pc:chgData name="Olli Kirsi" userId="S::kirsi.olli@ylojarvi.fi::88ff6b53-f891-4bde-a883-db7399d180b8" providerId="AD" clId="Web-{52B56917-E343-45C5-A521-84F3E5414CD3}" dt="2022-09-05T05:49:47.706" v="8"/>
      <pc:docMkLst>
        <pc:docMk/>
      </pc:docMkLst>
      <pc:sldChg chg="new del">
        <pc:chgData name="Olli Kirsi" userId="S::kirsi.olli@ylojarvi.fi::88ff6b53-f891-4bde-a883-db7399d180b8" providerId="AD" clId="Web-{52B56917-E343-45C5-A521-84F3E5414CD3}" dt="2022-09-05T05:48:20.658" v="2"/>
        <pc:sldMkLst>
          <pc:docMk/>
          <pc:sldMk cId="1099560852" sldId="301"/>
        </pc:sldMkLst>
      </pc:sldChg>
      <pc:sldChg chg="modSp new ord">
        <pc:chgData name="Olli Kirsi" userId="S::kirsi.olli@ylojarvi.fi::88ff6b53-f891-4bde-a883-db7399d180b8" providerId="AD" clId="Web-{52B56917-E343-45C5-A521-84F3E5414CD3}" dt="2022-09-05T05:49:47.706" v="8"/>
        <pc:sldMkLst>
          <pc:docMk/>
          <pc:sldMk cId="3614545744" sldId="302"/>
        </pc:sldMkLst>
        <pc:spChg chg="mod">
          <ac:chgData name="Olli Kirsi" userId="S::kirsi.olli@ylojarvi.fi::88ff6b53-f891-4bde-a883-db7399d180b8" providerId="AD" clId="Web-{52B56917-E343-45C5-A521-84F3E5414CD3}" dt="2022-09-05T05:49:31.815" v="7" actId="20577"/>
          <ac:spMkLst>
            <pc:docMk/>
            <pc:sldMk cId="3614545744" sldId="302"/>
            <ac:spMk id="3" creationId="{BE5C3601-E2C2-9278-6A71-1DA6C96F5D62}"/>
          </ac:spMkLst>
        </pc:spChg>
      </pc:sldChg>
    </pc:docChg>
  </pc:docChgLst>
  <pc:docChgLst>
    <pc:chgData name="Olli Kirsi" userId="S::kirsi.olli@ylojarvi.fi::88ff6b53-f891-4bde-a883-db7399d180b8" providerId="AD" clId="Web-{CA918C51-50E9-4F63-BBA5-2DB6F39A8D53}"/>
    <pc:docChg chg="addSld modSld">
      <pc:chgData name="Olli Kirsi" userId="S::kirsi.olli@ylojarvi.fi::88ff6b53-f891-4bde-a883-db7399d180b8" providerId="AD" clId="Web-{CA918C51-50E9-4F63-BBA5-2DB6F39A8D53}" dt="2022-09-05T08:54:04.527" v="455" actId="20577"/>
      <pc:docMkLst>
        <pc:docMk/>
      </pc:docMkLst>
      <pc:sldChg chg="modNotes">
        <pc:chgData name="Olli Kirsi" userId="S::kirsi.olli@ylojarvi.fi::88ff6b53-f891-4bde-a883-db7399d180b8" providerId="AD" clId="Web-{CA918C51-50E9-4F63-BBA5-2DB6F39A8D53}" dt="2022-09-05T08:27:48.092" v="15"/>
        <pc:sldMkLst>
          <pc:docMk/>
          <pc:sldMk cId="0" sldId="256"/>
        </pc:sldMkLst>
      </pc:sldChg>
      <pc:sldChg chg="modNotes">
        <pc:chgData name="Olli Kirsi" userId="S::kirsi.olli@ylojarvi.fi::88ff6b53-f891-4bde-a883-db7399d180b8" providerId="AD" clId="Web-{CA918C51-50E9-4F63-BBA5-2DB6F39A8D53}" dt="2022-09-05T08:46:41.747" v="306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CA918C51-50E9-4F63-BBA5-2DB6F39A8D53}" dt="2022-09-05T06:25:17.057" v="1"/>
        <pc:sldMkLst>
          <pc:docMk/>
          <pc:sldMk cId="2204460526" sldId="288"/>
        </pc:sldMkLst>
      </pc:sldChg>
      <pc:sldChg chg="modNotes">
        <pc:chgData name="Olli Kirsi" userId="S::kirsi.olli@ylojarvi.fi::88ff6b53-f891-4bde-a883-db7399d180b8" providerId="AD" clId="Web-{CA918C51-50E9-4F63-BBA5-2DB6F39A8D53}" dt="2022-09-05T06:26:52.509" v="2"/>
        <pc:sldMkLst>
          <pc:docMk/>
          <pc:sldMk cId="943511566" sldId="290"/>
        </pc:sldMkLst>
      </pc:sldChg>
      <pc:sldChg chg="modNotes">
        <pc:chgData name="Olli Kirsi" userId="S::kirsi.olli@ylojarvi.fi::88ff6b53-f891-4bde-a883-db7399d180b8" providerId="AD" clId="Web-{CA918C51-50E9-4F63-BBA5-2DB6F39A8D53}" dt="2022-09-05T06:30:47.116" v="6"/>
        <pc:sldMkLst>
          <pc:docMk/>
          <pc:sldMk cId="2902859363" sldId="296"/>
        </pc:sldMkLst>
      </pc:sldChg>
      <pc:sldChg chg="modNotes">
        <pc:chgData name="Olli Kirsi" userId="S::kirsi.olli@ylojarvi.fi::88ff6b53-f891-4bde-a883-db7399d180b8" providerId="AD" clId="Web-{CA918C51-50E9-4F63-BBA5-2DB6F39A8D53}" dt="2022-09-05T08:40:28.794" v="213"/>
        <pc:sldMkLst>
          <pc:docMk/>
          <pc:sldMk cId="4070285528" sldId="304"/>
        </pc:sldMkLst>
      </pc:sldChg>
      <pc:sldChg chg="modNotes">
        <pc:chgData name="Olli Kirsi" userId="S::kirsi.olli@ylojarvi.fi::88ff6b53-f891-4bde-a883-db7399d180b8" providerId="AD" clId="Web-{CA918C51-50E9-4F63-BBA5-2DB6F39A8D53}" dt="2022-09-05T08:41:21.934" v="244"/>
        <pc:sldMkLst>
          <pc:docMk/>
          <pc:sldMk cId="1862821706" sldId="305"/>
        </pc:sldMkLst>
      </pc:sldChg>
      <pc:sldChg chg="modSp new">
        <pc:chgData name="Olli Kirsi" userId="S::kirsi.olli@ylojarvi.fi::88ff6b53-f891-4bde-a883-db7399d180b8" providerId="AD" clId="Web-{CA918C51-50E9-4F63-BBA5-2DB6F39A8D53}" dt="2022-09-05T08:54:04.527" v="455" actId="20577"/>
        <pc:sldMkLst>
          <pc:docMk/>
          <pc:sldMk cId="1191876961" sldId="306"/>
        </pc:sldMkLst>
        <pc:spChg chg="mod">
          <ac:chgData name="Olli Kirsi" userId="S::kirsi.olli@ylojarvi.fi::88ff6b53-f891-4bde-a883-db7399d180b8" providerId="AD" clId="Web-{CA918C51-50E9-4F63-BBA5-2DB6F39A8D53}" dt="2022-09-05T08:28:19.857" v="19" actId="20577"/>
          <ac:spMkLst>
            <pc:docMk/>
            <pc:sldMk cId="1191876961" sldId="306"/>
            <ac:spMk id="2" creationId="{BB7F670A-CF37-84B7-914C-EB60F7C965D6}"/>
          </ac:spMkLst>
        </pc:spChg>
        <pc:spChg chg="mod">
          <ac:chgData name="Olli Kirsi" userId="S::kirsi.olli@ylojarvi.fi::88ff6b53-f891-4bde-a883-db7399d180b8" providerId="AD" clId="Web-{CA918C51-50E9-4F63-BBA5-2DB6F39A8D53}" dt="2022-09-05T08:54:04.527" v="455" actId="20577"/>
          <ac:spMkLst>
            <pc:docMk/>
            <pc:sldMk cId="1191876961" sldId="306"/>
            <ac:spMk id="3" creationId="{C78800C6-DAC3-F352-2864-AF3821083A66}"/>
          </ac:spMkLst>
        </pc:spChg>
      </pc:sldChg>
    </pc:docChg>
  </pc:docChgLst>
  <pc:docChgLst>
    <pc:chgData name="Olli Kirsi" userId="S::kirsi.olli@ylojarvi.fi::88ff6b53-f891-4bde-a883-db7399d180b8" providerId="AD" clId="Web-{70212920-9374-4690-A173-B5DD4D7CDCBA}"/>
    <pc:docChg chg="modSld">
      <pc:chgData name="Olli Kirsi" userId="S::kirsi.olli@ylojarvi.fi::88ff6b53-f891-4bde-a883-db7399d180b8" providerId="AD" clId="Web-{70212920-9374-4690-A173-B5DD4D7CDCBA}" dt="2022-09-02T06:01:39.768" v="436"/>
      <pc:docMkLst>
        <pc:docMk/>
      </pc:docMkLst>
      <pc:sldChg chg="modNotes">
        <pc:chgData name="Olli Kirsi" userId="S::kirsi.olli@ylojarvi.fi::88ff6b53-f891-4bde-a883-db7399d180b8" providerId="AD" clId="Web-{70212920-9374-4690-A173-B5DD4D7CDCBA}" dt="2022-09-02T05:36:40.081" v="34"/>
        <pc:sldMkLst>
          <pc:docMk/>
          <pc:sldMk cId="0" sldId="256"/>
        </pc:sldMkLst>
      </pc:sldChg>
      <pc:sldChg chg="modNotes">
        <pc:chgData name="Olli Kirsi" userId="S::kirsi.olli@ylojarvi.fi::88ff6b53-f891-4bde-a883-db7399d180b8" providerId="AD" clId="Web-{70212920-9374-4690-A173-B5DD4D7CDCBA}" dt="2022-09-02T05:37:24.332" v="47"/>
        <pc:sldMkLst>
          <pc:docMk/>
          <pc:sldMk cId="3364287916" sldId="263"/>
        </pc:sldMkLst>
      </pc:sldChg>
      <pc:sldChg chg="modNotes">
        <pc:chgData name="Olli Kirsi" userId="S::kirsi.olli@ylojarvi.fi::88ff6b53-f891-4bde-a883-db7399d180b8" providerId="AD" clId="Web-{70212920-9374-4690-A173-B5DD4D7CDCBA}" dt="2022-09-02T05:41:22.709" v="72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70212920-9374-4690-A173-B5DD4D7CDCBA}" dt="2022-09-02T05:54:02.279" v="240"/>
        <pc:sldMkLst>
          <pc:docMk/>
          <pc:sldMk cId="1278314673" sldId="275"/>
        </pc:sldMkLst>
      </pc:sldChg>
      <pc:sldChg chg="modNotes">
        <pc:chgData name="Olli Kirsi" userId="S::kirsi.olli@ylojarvi.fi::88ff6b53-f891-4bde-a883-db7399d180b8" providerId="AD" clId="Web-{70212920-9374-4690-A173-B5DD4D7CDCBA}" dt="2022-09-02T05:39:59.411" v="51"/>
        <pc:sldMkLst>
          <pc:docMk/>
          <pc:sldMk cId="2916916781" sldId="276"/>
        </pc:sldMkLst>
      </pc:sldChg>
      <pc:sldChg chg="modNotes">
        <pc:chgData name="Olli Kirsi" userId="S::kirsi.olli@ylojarvi.fi::88ff6b53-f891-4bde-a883-db7399d180b8" providerId="AD" clId="Web-{70212920-9374-4690-A173-B5DD4D7CDCBA}" dt="2022-09-02T05:37:00.550" v="41"/>
        <pc:sldMkLst>
          <pc:docMk/>
          <pc:sldMk cId="2336006628" sldId="277"/>
        </pc:sldMkLst>
      </pc:sldChg>
      <pc:sldChg chg="modNotes">
        <pc:chgData name="Olli Kirsi" userId="S::kirsi.olli@ylojarvi.fi::88ff6b53-f891-4bde-a883-db7399d180b8" providerId="AD" clId="Web-{70212920-9374-4690-A173-B5DD4D7CDCBA}" dt="2022-09-02T05:40:54.131" v="58"/>
        <pc:sldMkLst>
          <pc:docMk/>
          <pc:sldMk cId="3135863973" sldId="278"/>
        </pc:sldMkLst>
      </pc:sldChg>
      <pc:sldChg chg="modNotes">
        <pc:chgData name="Olli Kirsi" userId="S::kirsi.olli@ylojarvi.fi::88ff6b53-f891-4bde-a883-db7399d180b8" providerId="AD" clId="Web-{70212920-9374-4690-A173-B5DD4D7CDCBA}" dt="2022-09-02T05:41:49.584" v="81"/>
        <pc:sldMkLst>
          <pc:docMk/>
          <pc:sldMk cId="568836851" sldId="279"/>
        </pc:sldMkLst>
      </pc:sldChg>
      <pc:sldChg chg="modNotes">
        <pc:chgData name="Olli Kirsi" userId="S::kirsi.olli@ylojarvi.fi::88ff6b53-f891-4bde-a883-db7399d180b8" providerId="AD" clId="Web-{70212920-9374-4690-A173-B5DD4D7CDCBA}" dt="2022-09-02T05:42:25.085" v="95"/>
        <pc:sldMkLst>
          <pc:docMk/>
          <pc:sldMk cId="2702078559" sldId="280"/>
        </pc:sldMkLst>
      </pc:sldChg>
      <pc:sldChg chg="modNotes">
        <pc:chgData name="Olli Kirsi" userId="S::kirsi.olli@ylojarvi.fi::88ff6b53-f891-4bde-a883-db7399d180b8" providerId="AD" clId="Web-{70212920-9374-4690-A173-B5DD4D7CDCBA}" dt="2022-09-02T05:42:48.226" v="106"/>
        <pc:sldMkLst>
          <pc:docMk/>
          <pc:sldMk cId="4003262640" sldId="281"/>
        </pc:sldMkLst>
      </pc:sldChg>
      <pc:sldChg chg="modNotes">
        <pc:chgData name="Olli Kirsi" userId="S::kirsi.olli@ylojarvi.fi::88ff6b53-f891-4bde-a883-db7399d180b8" providerId="AD" clId="Web-{70212920-9374-4690-A173-B5DD4D7CDCBA}" dt="2022-09-02T05:45:27.790" v="122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70212920-9374-4690-A173-B5DD4D7CDCBA}" dt="2022-09-02T05:49:43.573" v="181"/>
        <pc:sldMkLst>
          <pc:docMk/>
          <pc:sldMk cId="1055090878" sldId="284"/>
        </pc:sldMkLst>
      </pc:sldChg>
      <pc:sldChg chg="modNotes">
        <pc:chgData name="Olli Kirsi" userId="S::kirsi.olli@ylojarvi.fi::88ff6b53-f891-4bde-a883-db7399d180b8" providerId="AD" clId="Web-{70212920-9374-4690-A173-B5DD4D7CDCBA}" dt="2022-09-02T05:51:36.668" v="204"/>
        <pc:sldMkLst>
          <pc:docMk/>
          <pc:sldMk cId="1533687480" sldId="285"/>
        </pc:sldMkLst>
      </pc:sldChg>
      <pc:sldChg chg="modNotes">
        <pc:chgData name="Olli Kirsi" userId="S::kirsi.olli@ylojarvi.fi::88ff6b53-f891-4bde-a883-db7399d180b8" providerId="AD" clId="Web-{70212920-9374-4690-A173-B5DD4D7CDCBA}" dt="2022-09-02T05:55:52.108" v="268"/>
        <pc:sldMkLst>
          <pc:docMk/>
          <pc:sldMk cId="490746345" sldId="286"/>
        </pc:sldMkLst>
      </pc:sldChg>
      <pc:sldChg chg="modNotes">
        <pc:chgData name="Olli Kirsi" userId="S::kirsi.olli@ylojarvi.fi::88ff6b53-f891-4bde-a883-db7399d180b8" providerId="AD" clId="Web-{70212920-9374-4690-A173-B5DD4D7CDCBA}" dt="2022-09-02T05:56:16.093" v="284"/>
        <pc:sldMkLst>
          <pc:docMk/>
          <pc:sldMk cId="4002384179" sldId="289"/>
        </pc:sldMkLst>
      </pc:sldChg>
      <pc:sldChg chg="modNotes">
        <pc:chgData name="Olli Kirsi" userId="S::kirsi.olli@ylojarvi.fi::88ff6b53-f891-4bde-a883-db7399d180b8" providerId="AD" clId="Web-{70212920-9374-4690-A173-B5DD4D7CDCBA}" dt="2022-09-02T06:01:39.768" v="436"/>
        <pc:sldMkLst>
          <pc:docMk/>
          <pc:sldMk cId="2161735859" sldId="291"/>
        </pc:sldMkLst>
      </pc:sldChg>
      <pc:sldChg chg="modNotes">
        <pc:chgData name="Olli Kirsi" userId="S::kirsi.olli@ylojarvi.fi::88ff6b53-f891-4bde-a883-db7399d180b8" providerId="AD" clId="Web-{70212920-9374-4690-A173-B5DD4D7CDCBA}" dt="2022-09-02T05:58:02.766" v="302"/>
        <pc:sldMkLst>
          <pc:docMk/>
          <pc:sldMk cId="1267138785" sldId="292"/>
        </pc:sldMkLst>
      </pc:sldChg>
      <pc:sldChg chg="modNotes">
        <pc:chgData name="Olli Kirsi" userId="S::kirsi.olli@ylojarvi.fi::88ff6b53-f891-4bde-a883-db7399d180b8" providerId="AD" clId="Web-{70212920-9374-4690-A173-B5DD4D7CDCBA}" dt="2022-09-02T05:58:27.360" v="315"/>
        <pc:sldMkLst>
          <pc:docMk/>
          <pc:sldMk cId="1817584448" sldId="293"/>
        </pc:sldMkLst>
      </pc:sldChg>
      <pc:sldChg chg="modNotes">
        <pc:chgData name="Olli Kirsi" userId="S::kirsi.olli@ylojarvi.fi::88ff6b53-f891-4bde-a883-db7399d180b8" providerId="AD" clId="Web-{70212920-9374-4690-A173-B5DD4D7CDCBA}" dt="2022-09-02T05:48:08.307" v="133"/>
        <pc:sldMkLst>
          <pc:docMk/>
          <pc:sldMk cId="4139110172" sldId="300"/>
        </pc:sldMkLst>
      </pc:sldChg>
    </pc:docChg>
  </pc:docChgLst>
  <pc:docChgLst>
    <pc:chgData name="Olli Kirsi" userId="S::kirsi.olli@ylojarvi.fi::88ff6b53-f891-4bde-a883-db7399d180b8" providerId="AD" clId="Web-{B06C23BC-E473-452F-B2BA-5245BAB94381}"/>
    <pc:docChg chg="modSld">
      <pc:chgData name="Olli Kirsi" userId="S::kirsi.olli@ylojarvi.fi::88ff6b53-f891-4bde-a883-db7399d180b8" providerId="AD" clId="Web-{B06C23BC-E473-452F-B2BA-5245BAB94381}" dt="2023-05-30T09:31:30.225" v="37"/>
      <pc:docMkLst>
        <pc:docMk/>
      </pc:docMkLst>
      <pc:sldChg chg="modNotes">
        <pc:chgData name="Olli Kirsi" userId="S::kirsi.olli@ylojarvi.fi::88ff6b53-f891-4bde-a883-db7399d180b8" providerId="AD" clId="Web-{B06C23BC-E473-452F-B2BA-5245BAB94381}" dt="2023-05-30T09:31:30.225" v="37"/>
        <pc:sldMkLst>
          <pc:docMk/>
          <pc:sldMk cId="0" sldId="262"/>
        </pc:sldMkLst>
      </pc:sldChg>
      <pc:sldChg chg="modNotes">
        <pc:chgData name="Olli Kirsi" userId="S::kirsi.olli@ylojarvi.fi::88ff6b53-f891-4bde-a883-db7399d180b8" providerId="AD" clId="Web-{B06C23BC-E473-452F-B2BA-5245BAB94381}" dt="2023-05-30T09:29:35.490" v="13"/>
        <pc:sldMkLst>
          <pc:docMk/>
          <pc:sldMk cId="3364287916" sldId="263"/>
        </pc:sldMkLst>
      </pc:sldChg>
      <pc:sldChg chg="modNotes">
        <pc:chgData name="Olli Kirsi" userId="S::kirsi.olli@ylojarvi.fi::88ff6b53-f891-4bde-a883-db7399d180b8" providerId="AD" clId="Web-{B06C23BC-E473-452F-B2BA-5245BAB94381}" dt="2023-05-30T09:29:48.521" v="15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B06C23BC-E473-452F-B2BA-5245BAB94381}" dt="2023-05-30T09:30:16.365" v="21"/>
        <pc:sldMkLst>
          <pc:docMk/>
          <pc:sldMk cId="1278314673" sldId="275"/>
        </pc:sldMkLst>
      </pc:sldChg>
      <pc:sldChg chg="modSp">
        <pc:chgData name="Olli Kirsi" userId="S::kirsi.olli@ylojarvi.fi::88ff6b53-f891-4bde-a883-db7399d180b8" providerId="AD" clId="Web-{B06C23BC-E473-452F-B2BA-5245BAB94381}" dt="2023-05-30T09:29:12.865" v="10" actId="20577"/>
        <pc:sldMkLst>
          <pc:docMk/>
          <pc:sldMk cId="2336006628" sldId="277"/>
        </pc:sldMkLst>
        <pc:spChg chg="mod">
          <ac:chgData name="Olli Kirsi" userId="S::kirsi.olli@ylojarvi.fi::88ff6b53-f891-4bde-a883-db7399d180b8" providerId="AD" clId="Web-{B06C23BC-E473-452F-B2BA-5245BAB94381}" dt="2023-05-30T09:29:12.865" v="10" actId="20577"/>
          <ac:spMkLst>
            <pc:docMk/>
            <pc:sldMk cId="2336006628" sldId="277"/>
            <ac:spMk id="3" creationId="{C0FE2B87-2695-42E6-9073-EDCBAAB0E8D8}"/>
          </ac:spMkLst>
        </pc:spChg>
      </pc:sldChg>
      <pc:sldChg chg="modNotes">
        <pc:chgData name="Olli Kirsi" userId="S::kirsi.olli@ylojarvi.fi::88ff6b53-f891-4bde-a883-db7399d180b8" providerId="AD" clId="Web-{B06C23BC-E473-452F-B2BA-5245BAB94381}" dt="2023-05-30T09:29:41.333" v="14"/>
        <pc:sldMkLst>
          <pc:docMk/>
          <pc:sldMk cId="3135863973" sldId="278"/>
        </pc:sldMkLst>
      </pc:sldChg>
      <pc:sldChg chg="modNotes">
        <pc:chgData name="Olli Kirsi" userId="S::kirsi.olli@ylojarvi.fi::88ff6b53-f891-4bde-a883-db7399d180b8" providerId="AD" clId="Web-{B06C23BC-E473-452F-B2BA-5245BAB94381}" dt="2023-05-30T09:29:56.177" v="17"/>
        <pc:sldMkLst>
          <pc:docMk/>
          <pc:sldMk cId="2702078559" sldId="280"/>
        </pc:sldMkLst>
      </pc:sldChg>
      <pc:sldChg chg="modNotes">
        <pc:chgData name="Olli Kirsi" userId="S::kirsi.olli@ylojarvi.fi::88ff6b53-f891-4bde-a883-db7399d180b8" providerId="AD" clId="Web-{B06C23BC-E473-452F-B2BA-5245BAB94381}" dt="2023-05-30T09:30:02.521" v="18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B06C23BC-E473-452F-B2BA-5245BAB94381}" dt="2023-05-30T09:30:06.490" v="19"/>
        <pc:sldMkLst>
          <pc:docMk/>
          <pc:sldMk cId="1055090878" sldId="284"/>
        </pc:sldMkLst>
      </pc:sldChg>
      <pc:sldChg chg="modNotes">
        <pc:chgData name="Olli Kirsi" userId="S::kirsi.olli@ylojarvi.fi::88ff6b53-f891-4bde-a883-db7399d180b8" providerId="AD" clId="Web-{B06C23BC-E473-452F-B2BA-5245BAB94381}" dt="2023-05-30T09:30:10.818" v="20"/>
        <pc:sldMkLst>
          <pc:docMk/>
          <pc:sldMk cId="490746345" sldId="286"/>
        </pc:sldMkLst>
      </pc:sldChg>
      <pc:sldChg chg="modNotes">
        <pc:chgData name="Olli Kirsi" userId="S::kirsi.olli@ylojarvi.fi::88ff6b53-f891-4bde-a883-db7399d180b8" providerId="AD" clId="Web-{B06C23BC-E473-452F-B2BA-5245BAB94381}" dt="2023-05-30T09:30:20.099" v="22"/>
        <pc:sldMkLst>
          <pc:docMk/>
          <pc:sldMk cId="3637373058" sldId="287"/>
        </pc:sldMkLst>
      </pc:sldChg>
      <pc:sldChg chg="modNotes">
        <pc:chgData name="Olli Kirsi" userId="S::kirsi.olli@ylojarvi.fi::88ff6b53-f891-4bde-a883-db7399d180b8" providerId="AD" clId="Web-{B06C23BC-E473-452F-B2BA-5245BAB94381}" dt="2023-05-30T09:30:23.881" v="23"/>
        <pc:sldMkLst>
          <pc:docMk/>
          <pc:sldMk cId="2204460526" sldId="288"/>
        </pc:sldMkLst>
      </pc:sldChg>
      <pc:sldChg chg="modNotes">
        <pc:chgData name="Olli Kirsi" userId="S::kirsi.olli@ylojarvi.fi::88ff6b53-f891-4bde-a883-db7399d180b8" providerId="AD" clId="Web-{B06C23BC-E473-452F-B2BA-5245BAB94381}" dt="2023-05-30T09:30:28.865" v="24"/>
        <pc:sldMkLst>
          <pc:docMk/>
          <pc:sldMk cId="4002384179" sldId="289"/>
        </pc:sldMkLst>
      </pc:sldChg>
      <pc:sldChg chg="modNotes">
        <pc:chgData name="Olli Kirsi" userId="S::kirsi.olli@ylojarvi.fi::88ff6b53-f891-4bde-a883-db7399d180b8" providerId="AD" clId="Web-{B06C23BC-E473-452F-B2BA-5245BAB94381}" dt="2023-05-30T09:30:54.318" v="29"/>
        <pc:sldMkLst>
          <pc:docMk/>
          <pc:sldMk cId="2161735859" sldId="291"/>
        </pc:sldMkLst>
      </pc:sldChg>
      <pc:sldChg chg="modNotes">
        <pc:chgData name="Olli Kirsi" userId="S::kirsi.olli@ylojarvi.fi::88ff6b53-f891-4bde-a883-db7399d180b8" providerId="AD" clId="Web-{B06C23BC-E473-452F-B2BA-5245BAB94381}" dt="2023-05-30T09:31:07.569" v="32"/>
        <pc:sldMkLst>
          <pc:docMk/>
          <pc:sldMk cId="1267138785" sldId="292"/>
        </pc:sldMkLst>
      </pc:sldChg>
      <pc:sldChg chg="modNotes">
        <pc:chgData name="Olli Kirsi" userId="S::kirsi.olli@ylojarvi.fi::88ff6b53-f891-4bde-a883-db7399d180b8" providerId="AD" clId="Web-{B06C23BC-E473-452F-B2BA-5245BAB94381}" dt="2023-05-30T09:30:36.709" v="25"/>
        <pc:sldMkLst>
          <pc:docMk/>
          <pc:sldMk cId="1817584448" sldId="293"/>
        </pc:sldMkLst>
      </pc:sldChg>
      <pc:sldChg chg="modNotes">
        <pc:chgData name="Olli Kirsi" userId="S::kirsi.olli@ylojarvi.fi::88ff6b53-f891-4bde-a883-db7399d180b8" providerId="AD" clId="Web-{B06C23BC-E473-452F-B2BA-5245BAB94381}" dt="2023-05-30T09:31:00.115" v="30"/>
        <pc:sldMkLst>
          <pc:docMk/>
          <pc:sldMk cId="171341984" sldId="294"/>
        </pc:sldMkLst>
      </pc:sldChg>
      <pc:sldChg chg="modNotes">
        <pc:chgData name="Olli Kirsi" userId="S::kirsi.olli@ylojarvi.fi::88ff6b53-f891-4bde-a883-db7399d180b8" providerId="AD" clId="Web-{B06C23BC-E473-452F-B2BA-5245BAB94381}" dt="2023-05-30T09:30:48.725" v="28"/>
        <pc:sldMkLst>
          <pc:docMk/>
          <pc:sldMk cId="1383973392" sldId="295"/>
        </pc:sldMkLst>
      </pc:sldChg>
      <pc:sldChg chg="modNotes">
        <pc:chgData name="Olli Kirsi" userId="S::kirsi.olli@ylojarvi.fi::88ff6b53-f891-4bde-a883-db7399d180b8" providerId="AD" clId="Web-{B06C23BC-E473-452F-B2BA-5245BAB94381}" dt="2023-05-30T09:31:09.944" v="34"/>
        <pc:sldMkLst>
          <pc:docMk/>
          <pc:sldMk cId="2902859363" sldId="296"/>
        </pc:sldMkLst>
      </pc:sldChg>
      <pc:sldChg chg="modNotes">
        <pc:chgData name="Olli Kirsi" userId="S::kirsi.olli@ylojarvi.fi::88ff6b53-f891-4bde-a883-db7399d180b8" providerId="AD" clId="Web-{B06C23BC-E473-452F-B2BA-5245BAB94381}" dt="2023-05-30T09:31:14.397" v="35"/>
        <pc:sldMkLst>
          <pc:docMk/>
          <pc:sldMk cId="323385903" sldId="297"/>
        </pc:sldMkLst>
      </pc:sldChg>
      <pc:sldChg chg="modNotes">
        <pc:chgData name="Olli Kirsi" userId="S::kirsi.olli@ylojarvi.fi::88ff6b53-f891-4bde-a883-db7399d180b8" providerId="AD" clId="Web-{B06C23BC-E473-452F-B2BA-5245BAB94381}" dt="2023-05-30T09:31:18.037" v="36"/>
        <pc:sldMkLst>
          <pc:docMk/>
          <pc:sldMk cId="2068152682" sldId="298"/>
        </pc:sldMkLst>
      </pc:sldChg>
      <pc:sldChg chg="modNotes">
        <pc:chgData name="Olli Kirsi" userId="S::kirsi.olli@ylojarvi.fi::88ff6b53-f891-4bde-a883-db7399d180b8" providerId="AD" clId="Web-{B06C23BC-E473-452F-B2BA-5245BAB94381}" dt="2023-05-30T09:29:16.646" v="11"/>
        <pc:sldMkLst>
          <pc:docMk/>
          <pc:sldMk cId="4070285528" sldId="304"/>
        </pc:sldMkLst>
      </pc:sldChg>
      <pc:sldChg chg="modNotes">
        <pc:chgData name="Olli Kirsi" userId="S::kirsi.olli@ylojarvi.fi::88ff6b53-f891-4bde-a883-db7399d180b8" providerId="AD" clId="Web-{B06C23BC-E473-452F-B2BA-5245BAB94381}" dt="2023-05-30T09:29:22.630" v="12"/>
        <pc:sldMkLst>
          <pc:docMk/>
          <pc:sldMk cId="1862821706" sldId="305"/>
        </pc:sldMkLst>
      </pc:sldChg>
    </pc:docChg>
  </pc:docChgLst>
  <pc:docChgLst>
    <pc:chgData name="Olli Kirsi" userId="S::kirsi.olli@ylojarvi.fi::88ff6b53-f891-4bde-a883-db7399d180b8" providerId="AD" clId="Web-{0EC6AE08-F575-49F8-9AC1-1CC05CE684CB}"/>
    <pc:docChg chg="modSld">
      <pc:chgData name="Olli Kirsi" userId="S::kirsi.olli@ylojarvi.fi::88ff6b53-f891-4bde-a883-db7399d180b8" providerId="AD" clId="Web-{0EC6AE08-F575-49F8-9AC1-1CC05CE684CB}" dt="2022-09-05T05:45:55.231" v="123" actId="20577"/>
      <pc:docMkLst>
        <pc:docMk/>
      </pc:docMkLst>
      <pc:sldChg chg="modSp">
        <pc:chgData name="Olli Kirsi" userId="S::kirsi.olli@ylojarvi.fi::88ff6b53-f891-4bde-a883-db7399d180b8" providerId="AD" clId="Web-{0EC6AE08-F575-49F8-9AC1-1CC05CE684CB}" dt="2022-09-05T05:45:55.231" v="123" actId="20577"/>
        <pc:sldMkLst>
          <pc:docMk/>
          <pc:sldMk cId="2336006628" sldId="277"/>
        </pc:sldMkLst>
        <pc:spChg chg="mod">
          <ac:chgData name="Olli Kirsi" userId="S::kirsi.olli@ylojarvi.fi::88ff6b53-f891-4bde-a883-db7399d180b8" providerId="AD" clId="Web-{0EC6AE08-F575-49F8-9AC1-1CC05CE684CB}" dt="2022-09-05T05:45:55.231" v="123" actId="20577"/>
          <ac:spMkLst>
            <pc:docMk/>
            <pc:sldMk cId="2336006628" sldId="277"/>
            <ac:spMk id="3" creationId="{C0FE2B87-2695-42E6-9073-EDCBAAB0E8D8}"/>
          </ac:spMkLst>
        </pc:spChg>
      </pc:sldChg>
    </pc:docChg>
  </pc:docChgLst>
  <pc:docChgLst>
    <pc:chgData name="Olli Kirsi" userId="S::kirsi.olli@ylojarvi.fi::88ff6b53-f891-4bde-a883-db7399d180b8" providerId="AD" clId="Web-{18653B5F-1AE4-4895-9F3A-B18CD52A4453}"/>
    <pc:docChg chg="addSld modSld">
      <pc:chgData name="Olli Kirsi" userId="S::kirsi.olli@ylojarvi.fi::88ff6b53-f891-4bde-a883-db7399d180b8" providerId="AD" clId="Web-{18653B5F-1AE4-4895-9F3A-B18CD52A4453}" dt="2022-09-05T05:54:23.998" v="20"/>
      <pc:docMkLst>
        <pc:docMk/>
      </pc:docMkLst>
      <pc:sldChg chg="modSp new">
        <pc:chgData name="Olli Kirsi" userId="S::kirsi.olli@ylojarvi.fi::88ff6b53-f891-4bde-a883-db7399d180b8" providerId="AD" clId="Web-{18653B5F-1AE4-4895-9F3A-B18CD52A4453}" dt="2022-09-05T05:53:48.530" v="19" actId="14100"/>
        <pc:sldMkLst>
          <pc:docMk/>
          <pc:sldMk cId="3457134260" sldId="303"/>
        </pc:sldMkLst>
        <pc:spChg chg="mod">
          <ac:chgData name="Olli Kirsi" userId="S::kirsi.olli@ylojarvi.fi::88ff6b53-f891-4bde-a883-db7399d180b8" providerId="AD" clId="Web-{18653B5F-1AE4-4895-9F3A-B18CD52A4453}" dt="2022-09-05T05:53:07.124" v="13" actId="20577"/>
          <ac:spMkLst>
            <pc:docMk/>
            <pc:sldMk cId="3457134260" sldId="303"/>
            <ac:spMk id="2" creationId="{495B4BD7-6B22-FC01-775A-380A46B90349}"/>
          </ac:spMkLst>
        </pc:spChg>
        <pc:spChg chg="mod">
          <ac:chgData name="Olli Kirsi" userId="S::kirsi.olli@ylojarvi.fi::88ff6b53-f891-4bde-a883-db7399d180b8" providerId="AD" clId="Web-{18653B5F-1AE4-4895-9F3A-B18CD52A4453}" dt="2022-09-05T05:53:48.530" v="19" actId="14100"/>
          <ac:spMkLst>
            <pc:docMk/>
            <pc:sldMk cId="3457134260" sldId="303"/>
            <ac:spMk id="3" creationId="{30B39E8D-C5D9-8B5C-1251-D64EA6208390}"/>
          </ac:spMkLst>
        </pc:spChg>
      </pc:sldChg>
      <pc:sldChg chg="new">
        <pc:chgData name="Olli Kirsi" userId="S::kirsi.olli@ylojarvi.fi::88ff6b53-f891-4bde-a883-db7399d180b8" providerId="AD" clId="Web-{18653B5F-1AE4-4895-9F3A-B18CD52A4453}" dt="2022-09-05T05:54:23.998" v="20"/>
        <pc:sldMkLst>
          <pc:docMk/>
          <pc:sldMk cId="4070285528" sldId="304"/>
        </pc:sldMkLst>
      </pc:sldChg>
    </pc:docChg>
  </pc:docChgLst>
  <pc:docChgLst>
    <pc:chgData name="Olli Kirsi" userId="S::kirsi.olli@ylojarvi.fi::88ff6b53-f891-4bde-a883-db7399d180b8" providerId="AD" clId="Web-{F153B724-7822-4A77-8230-C1740A4E47FF}"/>
    <pc:docChg chg="modSld">
      <pc:chgData name="Olli Kirsi" userId="S::kirsi.olli@ylojarvi.fi::88ff6b53-f891-4bde-a883-db7399d180b8" providerId="AD" clId="Web-{F153B724-7822-4A77-8230-C1740A4E47FF}" dt="2022-09-05T05:56:00.419" v="26" actId="20577"/>
      <pc:docMkLst>
        <pc:docMk/>
      </pc:docMkLst>
      <pc:sldChg chg="modSp">
        <pc:chgData name="Olli Kirsi" userId="S::kirsi.olli@ylojarvi.fi::88ff6b53-f891-4bde-a883-db7399d180b8" providerId="AD" clId="Web-{F153B724-7822-4A77-8230-C1740A4E47FF}" dt="2022-09-05T05:56:00.419" v="26" actId="20577"/>
        <pc:sldMkLst>
          <pc:docMk/>
          <pc:sldMk cId="4070285528" sldId="304"/>
        </pc:sldMkLst>
        <pc:spChg chg="mod">
          <ac:chgData name="Olli Kirsi" userId="S::kirsi.olli@ylojarvi.fi::88ff6b53-f891-4bde-a883-db7399d180b8" providerId="AD" clId="Web-{F153B724-7822-4A77-8230-C1740A4E47FF}" dt="2022-09-05T05:55:51.247" v="24" actId="20577"/>
          <ac:spMkLst>
            <pc:docMk/>
            <pc:sldMk cId="4070285528" sldId="304"/>
            <ac:spMk id="2" creationId="{D0DADAB5-8F3D-244D-798A-13A27D571C87}"/>
          </ac:spMkLst>
        </pc:spChg>
        <pc:spChg chg="mod">
          <ac:chgData name="Olli Kirsi" userId="S::kirsi.olli@ylojarvi.fi::88ff6b53-f891-4bde-a883-db7399d180b8" providerId="AD" clId="Web-{F153B724-7822-4A77-8230-C1740A4E47FF}" dt="2022-09-05T05:56:00.419" v="26" actId="20577"/>
          <ac:spMkLst>
            <pc:docMk/>
            <pc:sldMk cId="4070285528" sldId="304"/>
            <ac:spMk id="3" creationId="{AA713DF7-D87A-6667-77FF-002226526CF8}"/>
          </ac:spMkLst>
        </pc:spChg>
      </pc:sldChg>
    </pc:docChg>
  </pc:docChgLst>
  <pc:docChgLst>
    <pc:chgData name="Olli Kirsi" userId="S::kirsi.olli@ylojarvi.fi::88ff6b53-f891-4bde-a883-db7399d180b8" providerId="AD" clId="Web-{EFAFDE0B-18AF-4075-9E57-F2A6D3919BED}"/>
    <pc:docChg chg="addSld delSld modSld">
      <pc:chgData name="Olli Kirsi" userId="S::kirsi.olli@ylojarvi.fi::88ff6b53-f891-4bde-a883-db7399d180b8" providerId="AD" clId="Web-{EFAFDE0B-18AF-4075-9E57-F2A6D3919BED}" dt="2022-09-13T07:47:40.301" v="15"/>
      <pc:docMkLst>
        <pc:docMk/>
      </pc:docMkLst>
      <pc:sldChg chg="modSp">
        <pc:chgData name="Olli Kirsi" userId="S::kirsi.olli@ylojarvi.fi::88ff6b53-f891-4bde-a883-db7399d180b8" providerId="AD" clId="Web-{EFAFDE0B-18AF-4075-9E57-F2A6D3919BED}" dt="2022-09-13T07:42:17.272" v="3" actId="20577"/>
        <pc:sldMkLst>
          <pc:docMk/>
          <pc:sldMk cId="3135863973" sldId="278"/>
        </pc:sldMkLst>
        <pc:spChg chg="mod">
          <ac:chgData name="Olli Kirsi" userId="S::kirsi.olli@ylojarvi.fi::88ff6b53-f891-4bde-a883-db7399d180b8" providerId="AD" clId="Web-{EFAFDE0B-18AF-4075-9E57-F2A6D3919BED}" dt="2022-09-13T07:42:17.272" v="3" actId="20577"/>
          <ac:spMkLst>
            <pc:docMk/>
            <pc:sldMk cId="3135863973" sldId="278"/>
            <ac:spMk id="3" creationId="{F9F6A839-2404-4121-8B18-C70F54648770}"/>
          </ac:spMkLst>
        </pc:spChg>
      </pc:sldChg>
      <pc:sldChg chg="modNotes">
        <pc:chgData name="Olli Kirsi" userId="S::kirsi.olli@ylojarvi.fi::88ff6b53-f891-4bde-a883-db7399d180b8" providerId="AD" clId="Web-{EFAFDE0B-18AF-4075-9E57-F2A6D3919BED}" dt="2022-09-13T07:47:40.301" v="15"/>
        <pc:sldMkLst>
          <pc:docMk/>
          <pc:sldMk cId="943511566" sldId="290"/>
        </pc:sldMkLst>
      </pc:sldChg>
      <pc:sldChg chg="new del">
        <pc:chgData name="Olli Kirsi" userId="S::kirsi.olli@ylojarvi.fi::88ff6b53-f891-4bde-a883-db7399d180b8" providerId="AD" clId="Web-{EFAFDE0B-18AF-4075-9E57-F2A6D3919BED}" dt="2022-09-13T07:37:28.087" v="1"/>
        <pc:sldMkLst>
          <pc:docMk/>
          <pc:sldMk cId="2382223486" sldId="307"/>
        </pc:sldMkLst>
      </pc:sldChg>
    </pc:docChg>
  </pc:docChgLst>
  <pc:docChgLst>
    <pc:chgData name="Olli Kirsi" userId="S::kirsi.olli@ylojarvi.fi::88ff6b53-f891-4bde-a883-db7399d180b8" providerId="AD" clId="Web-{D0D3EBA9-8012-4E59-ABC8-C247668CF106}"/>
    <pc:docChg chg="modSld">
      <pc:chgData name="Olli Kirsi" userId="S::kirsi.olli@ylojarvi.fi::88ff6b53-f891-4bde-a883-db7399d180b8" providerId="AD" clId="Web-{D0D3EBA9-8012-4E59-ABC8-C247668CF106}" dt="2022-09-12T12:03:11.406" v="31" actId="20577"/>
      <pc:docMkLst>
        <pc:docMk/>
      </pc:docMkLst>
      <pc:sldChg chg="modSp">
        <pc:chgData name="Olli Kirsi" userId="S::kirsi.olli@ylojarvi.fi::88ff6b53-f891-4bde-a883-db7399d180b8" providerId="AD" clId="Web-{D0D3EBA9-8012-4E59-ABC8-C247668CF106}" dt="2022-09-12T12:03:11.406" v="31" actId="20577"/>
        <pc:sldMkLst>
          <pc:docMk/>
          <pc:sldMk cId="2902859363" sldId="296"/>
        </pc:sldMkLst>
        <pc:spChg chg="mod">
          <ac:chgData name="Olli Kirsi" userId="S::kirsi.olli@ylojarvi.fi::88ff6b53-f891-4bde-a883-db7399d180b8" providerId="AD" clId="Web-{D0D3EBA9-8012-4E59-ABC8-C247668CF106}" dt="2022-09-12T12:03:11.406" v="31" actId="20577"/>
          <ac:spMkLst>
            <pc:docMk/>
            <pc:sldMk cId="2902859363" sldId="296"/>
            <ac:spMk id="3" creationId="{79132A21-488F-49EF-9EB8-94BA757AD3C2}"/>
          </ac:spMkLst>
        </pc:spChg>
      </pc:sldChg>
    </pc:docChg>
  </pc:docChgLst>
  <pc:docChgLst>
    <pc:chgData name="Pihlajakumpu Tiina" userId="S::tiina.pihlajakumpu@nokiankaupunki.fi::d9abf0e0-8f30-4505-89dd-9f3f4f7cb1f6" providerId="AD" clId="Web-{93A7E4F8-9048-9109-0344-1E9E4F47DB28}"/>
    <pc:docChg chg="modSld">
      <pc:chgData name="Pihlajakumpu Tiina" userId="S::tiina.pihlajakumpu@nokiankaupunki.fi::d9abf0e0-8f30-4505-89dd-9f3f4f7cb1f6" providerId="AD" clId="Web-{93A7E4F8-9048-9109-0344-1E9E4F47DB28}" dt="2022-09-05T06:24:47.304" v="121" actId="20577"/>
      <pc:docMkLst>
        <pc:docMk/>
      </pc:docMkLst>
      <pc:sldChg chg="modSp">
        <pc:chgData name="Pihlajakumpu Tiina" userId="S::tiina.pihlajakumpu@nokiankaupunki.fi::d9abf0e0-8f30-4505-89dd-9f3f4f7cb1f6" providerId="AD" clId="Web-{93A7E4F8-9048-9109-0344-1E9E4F47DB28}" dt="2022-09-05T06:24:47.304" v="121" actId="20577"/>
        <pc:sldMkLst>
          <pc:docMk/>
          <pc:sldMk cId="1278314673" sldId="275"/>
        </pc:sldMkLst>
        <pc:spChg chg="mod">
          <ac:chgData name="Pihlajakumpu Tiina" userId="S::tiina.pihlajakumpu@nokiankaupunki.fi::d9abf0e0-8f30-4505-89dd-9f3f4f7cb1f6" providerId="AD" clId="Web-{93A7E4F8-9048-9109-0344-1E9E4F47DB28}" dt="2022-09-05T06:24:47.304" v="121" actId="20577"/>
          <ac:spMkLst>
            <pc:docMk/>
            <pc:sldMk cId="1278314673" sldId="275"/>
            <ac:spMk id="7" creationId="{AF2B57B1-985C-4BEB-B239-8343B5F3DF26}"/>
          </ac:spMkLst>
        </pc:spChg>
      </pc:sldChg>
      <pc:sldChg chg="modNotes">
        <pc:chgData name="Pihlajakumpu Tiina" userId="S::tiina.pihlajakumpu@nokiankaupunki.fi::d9abf0e0-8f30-4505-89dd-9f3f4f7cb1f6" providerId="AD" clId="Web-{93A7E4F8-9048-9109-0344-1E9E4F47DB28}" dt="2022-09-05T06:15:51.623" v="118"/>
        <pc:sldMkLst>
          <pc:docMk/>
          <pc:sldMk cId="3135863973" sldId="278"/>
        </pc:sldMkLst>
      </pc:sldChg>
    </pc:docChg>
  </pc:docChgLst>
  <pc:docChgLst>
    <pc:chgData name="Olli Kirsi" userId="S::kirsi.olli@ylojarvi.fi::88ff6b53-f891-4bde-a883-db7399d180b8" providerId="AD" clId="Web-{246B6404-F8BF-472D-A9FA-50619642AB5A}"/>
    <pc:docChg chg="modSld">
      <pc:chgData name="Olli Kirsi" userId="S::kirsi.olli@ylojarvi.fi::88ff6b53-f891-4bde-a883-db7399d180b8" providerId="AD" clId="Web-{246B6404-F8BF-472D-A9FA-50619642AB5A}" dt="2022-09-05T11:19:20.443" v="8" actId="1076"/>
      <pc:docMkLst>
        <pc:docMk/>
      </pc:docMkLst>
      <pc:sldChg chg="modSp">
        <pc:chgData name="Olli Kirsi" userId="S::kirsi.olli@ylojarvi.fi::88ff6b53-f891-4bde-a883-db7399d180b8" providerId="AD" clId="Web-{246B6404-F8BF-472D-A9FA-50619642AB5A}" dt="2022-09-05T10:56:57.587" v="5" actId="20577"/>
        <pc:sldMkLst>
          <pc:docMk/>
          <pc:sldMk cId="2336006628" sldId="277"/>
        </pc:sldMkLst>
        <pc:spChg chg="mod">
          <ac:chgData name="Olli Kirsi" userId="S::kirsi.olli@ylojarvi.fi::88ff6b53-f891-4bde-a883-db7399d180b8" providerId="AD" clId="Web-{246B6404-F8BF-472D-A9FA-50619642AB5A}" dt="2022-09-05T10:56:57.587" v="5" actId="20577"/>
          <ac:spMkLst>
            <pc:docMk/>
            <pc:sldMk cId="2336006628" sldId="277"/>
            <ac:spMk id="4" creationId="{C4F6C323-D316-4562-9C88-56121C86416E}"/>
          </ac:spMkLst>
        </pc:spChg>
      </pc:sldChg>
      <pc:sldChg chg="addAnim modAnim">
        <pc:chgData name="Olli Kirsi" userId="S::kirsi.olli@ylojarvi.fi::88ff6b53-f891-4bde-a883-db7399d180b8" providerId="AD" clId="Web-{246B6404-F8BF-472D-A9FA-50619642AB5A}" dt="2022-09-05T10:59:49.368" v="7"/>
        <pc:sldMkLst>
          <pc:docMk/>
          <pc:sldMk cId="3964375977" sldId="282"/>
        </pc:sldMkLst>
      </pc:sldChg>
      <pc:sldChg chg="modSp">
        <pc:chgData name="Olli Kirsi" userId="S::kirsi.olli@ylojarvi.fi::88ff6b53-f891-4bde-a883-db7399d180b8" providerId="AD" clId="Web-{246B6404-F8BF-472D-A9FA-50619642AB5A}" dt="2022-09-05T11:19:20.443" v="8" actId="1076"/>
        <pc:sldMkLst>
          <pc:docMk/>
          <pc:sldMk cId="4002384179" sldId="289"/>
        </pc:sldMkLst>
        <pc:picChg chg="mod">
          <ac:chgData name="Olli Kirsi" userId="S::kirsi.olli@ylojarvi.fi::88ff6b53-f891-4bde-a883-db7399d180b8" providerId="AD" clId="Web-{246B6404-F8BF-472D-A9FA-50619642AB5A}" dt="2022-09-05T11:19:20.443" v="8" actId="1076"/>
          <ac:picMkLst>
            <pc:docMk/>
            <pc:sldMk cId="4002384179" sldId="289"/>
            <ac:picMk id="2052" creationId="{E25B88A4-3197-4EC2-A3BA-F092B7C17AB8}"/>
          </ac:picMkLst>
        </pc:picChg>
      </pc:sldChg>
    </pc:docChg>
  </pc:docChgLst>
  <pc:docChgLst>
    <pc:chgData name="Olli Kirsi" userId="S::kirsi.olli@ylojarvi.fi::88ff6b53-f891-4bde-a883-db7399d180b8" providerId="AD" clId="Web-{4D631DF6-F95C-4D21-BBF7-522A61DD6FBA}"/>
    <pc:docChg chg="modSld">
      <pc:chgData name="Olli Kirsi" userId="S::kirsi.olli@ylojarvi.fi::88ff6b53-f891-4bde-a883-db7399d180b8" providerId="AD" clId="Web-{4D631DF6-F95C-4D21-BBF7-522A61DD6FBA}" dt="2023-05-30T09:37:14.037" v="13" actId="20577"/>
      <pc:docMkLst>
        <pc:docMk/>
      </pc:docMkLst>
      <pc:sldChg chg="modSp">
        <pc:chgData name="Olli Kirsi" userId="S::kirsi.olli@ylojarvi.fi::88ff6b53-f891-4bde-a883-db7399d180b8" providerId="AD" clId="Web-{4D631DF6-F95C-4D21-BBF7-522A61DD6FBA}" dt="2023-05-30T09:37:14.037" v="13" actId="20577"/>
        <pc:sldMkLst>
          <pc:docMk/>
          <pc:sldMk cId="4070285528" sldId="304"/>
        </pc:sldMkLst>
        <pc:spChg chg="mod">
          <ac:chgData name="Olli Kirsi" userId="S::kirsi.olli@ylojarvi.fi::88ff6b53-f891-4bde-a883-db7399d180b8" providerId="AD" clId="Web-{4D631DF6-F95C-4D21-BBF7-522A61DD6FBA}" dt="2023-05-30T09:37:14.037" v="13" actId="20577"/>
          <ac:spMkLst>
            <pc:docMk/>
            <pc:sldMk cId="4070285528" sldId="304"/>
            <ac:spMk id="3" creationId="{AA713DF7-D87A-6667-77FF-002226526CF8}"/>
          </ac:spMkLst>
        </pc:spChg>
      </pc:sldChg>
    </pc:docChg>
  </pc:docChgLst>
  <pc:docChgLst>
    <pc:chgData name="Korhonen Pilvi" userId="S::pilvi.korhonen@tampere.fi::9afad64e-578f-4ed6-9140-48e2307b95e8" providerId="AD" clId="Web-{90774D79-52D2-4E0C-85EF-0FD6B1C72529}"/>
    <pc:docChg chg="modSld">
      <pc:chgData name="Korhonen Pilvi" userId="S::pilvi.korhonen@tampere.fi::9afad64e-578f-4ed6-9140-48e2307b95e8" providerId="AD" clId="Web-{90774D79-52D2-4E0C-85EF-0FD6B1C72529}" dt="2022-09-12T11:55:12.199" v="5"/>
      <pc:docMkLst>
        <pc:docMk/>
      </pc:docMkLst>
      <pc:sldChg chg="modSp">
        <pc:chgData name="Korhonen Pilvi" userId="S::pilvi.korhonen@tampere.fi::9afad64e-578f-4ed6-9140-48e2307b95e8" providerId="AD" clId="Web-{90774D79-52D2-4E0C-85EF-0FD6B1C72529}" dt="2022-09-12T11:51:00.074" v="1" actId="20577"/>
        <pc:sldMkLst>
          <pc:docMk/>
          <pc:sldMk cId="3135863973" sldId="278"/>
        </pc:sldMkLst>
        <pc:spChg chg="mod">
          <ac:chgData name="Korhonen Pilvi" userId="S::pilvi.korhonen@tampere.fi::9afad64e-578f-4ed6-9140-48e2307b95e8" providerId="AD" clId="Web-{90774D79-52D2-4E0C-85EF-0FD6B1C72529}" dt="2022-09-12T11:51:00.074" v="1" actId="20577"/>
          <ac:spMkLst>
            <pc:docMk/>
            <pc:sldMk cId="3135863973" sldId="278"/>
            <ac:spMk id="3" creationId="{F9F6A839-2404-4121-8B18-C70F54648770}"/>
          </ac:spMkLst>
        </pc:spChg>
      </pc:sldChg>
      <pc:sldChg chg="modAnim">
        <pc:chgData name="Korhonen Pilvi" userId="S::pilvi.korhonen@tampere.fi::9afad64e-578f-4ed6-9140-48e2307b95e8" providerId="AD" clId="Web-{90774D79-52D2-4E0C-85EF-0FD6B1C72529}" dt="2022-09-12T11:53:28.653" v="3"/>
        <pc:sldMkLst>
          <pc:docMk/>
          <pc:sldMk cId="3964375977" sldId="282"/>
        </pc:sldMkLst>
      </pc:sldChg>
      <pc:sldChg chg="addAnim modAnim">
        <pc:chgData name="Korhonen Pilvi" userId="S::pilvi.korhonen@tampere.fi::9afad64e-578f-4ed6-9140-48e2307b95e8" providerId="AD" clId="Web-{90774D79-52D2-4E0C-85EF-0FD6B1C72529}" dt="2022-09-12T11:55:12.199" v="5"/>
        <pc:sldMkLst>
          <pc:docMk/>
          <pc:sldMk cId="1533687480" sldId="285"/>
        </pc:sldMkLst>
      </pc:sldChg>
    </pc:docChg>
  </pc:docChgLst>
  <pc:docChgLst>
    <pc:chgData name="Olli Kirsi" userId="S::kirsi.olli@ylojarvi.fi::88ff6b53-f891-4bde-a883-db7399d180b8" providerId="AD" clId="Web-{EA3EE09D-18DD-4C07-88B3-101A65EEE015}"/>
    <pc:docChg chg="modSld">
      <pc:chgData name="Olli Kirsi" userId="S::kirsi.olli@ylojarvi.fi::88ff6b53-f891-4bde-a883-db7399d180b8" providerId="AD" clId="Web-{EA3EE09D-18DD-4C07-88B3-101A65EEE015}" dt="2023-05-30T09:24:47.630" v="158" actId="20577"/>
      <pc:docMkLst>
        <pc:docMk/>
      </pc:docMkLst>
      <pc:sldChg chg="modNotes">
        <pc:chgData name="Olli Kirsi" userId="S::kirsi.olli@ylojarvi.fi::88ff6b53-f891-4bde-a883-db7399d180b8" providerId="AD" clId="Web-{EA3EE09D-18DD-4C07-88B3-101A65EEE015}" dt="2023-05-30T09:21:37.440" v="129"/>
        <pc:sldMkLst>
          <pc:docMk/>
          <pc:sldMk cId="0" sldId="256"/>
        </pc:sldMkLst>
      </pc:sldChg>
      <pc:sldChg chg="modSp">
        <pc:chgData name="Olli Kirsi" userId="S::kirsi.olli@ylojarvi.fi::88ff6b53-f891-4bde-a883-db7399d180b8" providerId="AD" clId="Web-{EA3EE09D-18DD-4C07-88B3-101A65EEE015}" dt="2023-05-30T09:24:47.630" v="158" actId="20577"/>
        <pc:sldMkLst>
          <pc:docMk/>
          <pc:sldMk cId="0" sldId="262"/>
        </pc:sldMkLst>
        <pc:spChg chg="mod">
          <ac:chgData name="Olli Kirsi" userId="S::kirsi.olli@ylojarvi.fi::88ff6b53-f891-4bde-a883-db7399d180b8" providerId="AD" clId="Web-{EA3EE09D-18DD-4C07-88B3-101A65EEE015}" dt="2023-05-30T09:24:47.630" v="158" actId="20577"/>
          <ac:spMkLst>
            <pc:docMk/>
            <pc:sldMk cId="0" sldId="262"/>
            <ac:spMk id="309" creationId="{00000000-0000-0000-0000-000000000000}"/>
          </ac:spMkLst>
        </pc:spChg>
      </pc:sldChg>
      <pc:sldChg chg="modNotes">
        <pc:chgData name="Olli Kirsi" userId="S::kirsi.olli@ylojarvi.fi::88ff6b53-f891-4bde-a883-db7399d180b8" providerId="AD" clId="Web-{EA3EE09D-18DD-4C07-88B3-101A65EEE015}" dt="2023-05-30T09:22:10.066" v="132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EA3EE09D-18DD-4C07-88B3-101A65EEE015}" dt="2023-05-30T09:21:59.222" v="130"/>
        <pc:sldMkLst>
          <pc:docMk/>
          <pc:sldMk cId="2916916781" sldId="276"/>
        </pc:sldMkLst>
      </pc:sldChg>
      <pc:sldChg chg="modNotes">
        <pc:chgData name="Olli Kirsi" userId="S::kirsi.olli@ylojarvi.fi::88ff6b53-f891-4bde-a883-db7399d180b8" providerId="AD" clId="Web-{EA3EE09D-18DD-4C07-88B3-101A65EEE015}" dt="2023-05-30T09:21:34.722" v="128"/>
        <pc:sldMkLst>
          <pc:docMk/>
          <pc:sldMk cId="2336006628" sldId="277"/>
        </pc:sldMkLst>
      </pc:sldChg>
      <pc:sldChg chg="modNotes">
        <pc:chgData name="Olli Kirsi" userId="S::kirsi.olli@ylojarvi.fi::88ff6b53-f891-4bde-a883-db7399d180b8" providerId="AD" clId="Web-{EA3EE09D-18DD-4C07-88B3-101A65EEE015}" dt="2023-05-30T09:22:15.878" v="133"/>
        <pc:sldMkLst>
          <pc:docMk/>
          <pc:sldMk cId="568836851" sldId="279"/>
        </pc:sldMkLst>
      </pc:sldChg>
      <pc:sldChg chg="modNotes">
        <pc:chgData name="Olli Kirsi" userId="S::kirsi.olli@ylojarvi.fi::88ff6b53-f891-4bde-a883-db7399d180b8" providerId="AD" clId="Web-{EA3EE09D-18DD-4C07-88B3-101A65EEE015}" dt="2023-05-30T09:22:25.269" v="135"/>
        <pc:sldMkLst>
          <pc:docMk/>
          <pc:sldMk cId="2702078559" sldId="280"/>
        </pc:sldMkLst>
      </pc:sldChg>
      <pc:sldChg chg="modNotes">
        <pc:chgData name="Olli Kirsi" userId="S::kirsi.olli@ylojarvi.fi::88ff6b53-f891-4bde-a883-db7399d180b8" providerId="AD" clId="Web-{EA3EE09D-18DD-4C07-88B3-101A65EEE015}" dt="2023-05-30T09:22:28.285" v="136"/>
        <pc:sldMkLst>
          <pc:docMk/>
          <pc:sldMk cId="4003262640" sldId="281"/>
        </pc:sldMkLst>
      </pc:sldChg>
      <pc:sldChg chg="modNotes">
        <pc:chgData name="Olli Kirsi" userId="S::kirsi.olli@ylojarvi.fi::88ff6b53-f891-4bde-a883-db7399d180b8" providerId="AD" clId="Web-{EA3EE09D-18DD-4C07-88B3-101A65EEE015}" dt="2023-05-30T09:22:32.503" v="138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EA3EE09D-18DD-4C07-88B3-101A65EEE015}" dt="2023-05-30T09:22:37.910" v="140"/>
        <pc:sldMkLst>
          <pc:docMk/>
          <pc:sldMk cId="1055090878" sldId="284"/>
        </pc:sldMkLst>
      </pc:sldChg>
      <pc:sldChg chg="modNotes">
        <pc:chgData name="Olli Kirsi" userId="S::kirsi.olli@ylojarvi.fi::88ff6b53-f891-4bde-a883-db7399d180b8" providerId="AD" clId="Web-{EA3EE09D-18DD-4C07-88B3-101A65EEE015}" dt="2023-05-30T09:22:40.113" v="141"/>
        <pc:sldMkLst>
          <pc:docMk/>
          <pc:sldMk cId="1533687480" sldId="285"/>
        </pc:sldMkLst>
      </pc:sldChg>
      <pc:sldChg chg="modNotes">
        <pc:chgData name="Olli Kirsi" userId="S::kirsi.olli@ylojarvi.fi::88ff6b53-f891-4bde-a883-db7399d180b8" providerId="AD" clId="Web-{EA3EE09D-18DD-4C07-88B3-101A65EEE015}" dt="2023-05-30T09:23:00.832" v="143"/>
        <pc:sldMkLst>
          <pc:docMk/>
          <pc:sldMk cId="490746345" sldId="286"/>
        </pc:sldMkLst>
      </pc:sldChg>
      <pc:sldChg chg="modNotes">
        <pc:chgData name="Olli Kirsi" userId="S::kirsi.olli@ylojarvi.fi::88ff6b53-f891-4bde-a883-db7399d180b8" providerId="AD" clId="Web-{EA3EE09D-18DD-4C07-88B3-101A65EEE015}" dt="2023-05-30T09:23:23.301" v="145"/>
        <pc:sldMkLst>
          <pc:docMk/>
          <pc:sldMk cId="4002384179" sldId="289"/>
        </pc:sldMkLst>
      </pc:sldChg>
      <pc:sldChg chg="modNotes">
        <pc:chgData name="Olli Kirsi" userId="S::kirsi.olli@ylojarvi.fi::88ff6b53-f891-4bde-a883-db7399d180b8" providerId="AD" clId="Web-{EA3EE09D-18DD-4C07-88B3-101A65EEE015}" dt="2023-05-30T09:23:25.879" v="146"/>
        <pc:sldMkLst>
          <pc:docMk/>
          <pc:sldMk cId="943511566" sldId="290"/>
        </pc:sldMkLst>
      </pc:sldChg>
      <pc:sldChg chg="modNotes">
        <pc:chgData name="Olli Kirsi" userId="S::kirsi.olli@ylojarvi.fi::88ff6b53-f891-4bde-a883-db7399d180b8" providerId="AD" clId="Web-{EA3EE09D-18DD-4C07-88B3-101A65EEE015}" dt="2023-05-30T09:23:46.254" v="152"/>
        <pc:sldMkLst>
          <pc:docMk/>
          <pc:sldMk cId="2161735859" sldId="291"/>
        </pc:sldMkLst>
      </pc:sldChg>
      <pc:sldChg chg="modNotes">
        <pc:chgData name="Olli Kirsi" userId="S::kirsi.olli@ylojarvi.fi::88ff6b53-f891-4bde-a883-db7399d180b8" providerId="AD" clId="Web-{EA3EE09D-18DD-4C07-88B3-101A65EEE015}" dt="2023-05-30T09:23:54.364" v="154"/>
        <pc:sldMkLst>
          <pc:docMk/>
          <pc:sldMk cId="1267138785" sldId="292"/>
        </pc:sldMkLst>
      </pc:sldChg>
      <pc:sldChg chg="modNotes">
        <pc:chgData name="Olli Kirsi" userId="S::kirsi.olli@ylojarvi.fi::88ff6b53-f891-4bde-a883-db7399d180b8" providerId="AD" clId="Web-{EA3EE09D-18DD-4C07-88B3-101A65EEE015}" dt="2023-05-30T09:23:31.285" v="148"/>
        <pc:sldMkLst>
          <pc:docMk/>
          <pc:sldMk cId="1817584448" sldId="293"/>
        </pc:sldMkLst>
      </pc:sldChg>
      <pc:sldChg chg="modNotes">
        <pc:chgData name="Olli Kirsi" userId="S::kirsi.olli@ylojarvi.fi::88ff6b53-f891-4bde-a883-db7399d180b8" providerId="AD" clId="Web-{EA3EE09D-18DD-4C07-88B3-101A65EEE015}" dt="2023-05-30T09:23:41.223" v="150"/>
        <pc:sldMkLst>
          <pc:docMk/>
          <pc:sldMk cId="1383973392" sldId="295"/>
        </pc:sldMkLst>
      </pc:sldChg>
      <pc:sldChg chg="modNotes">
        <pc:chgData name="Olli Kirsi" userId="S::kirsi.olli@ylojarvi.fi::88ff6b53-f891-4bde-a883-db7399d180b8" providerId="AD" clId="Web-{EA3EE09D-18DD-4C07-88B3-101A65EEE015}" dt="2023-05-30T09:24:05.614" v="155"/>
        <pc:sldMkLst>
          <pc:docMk/>
          <pc:sldMk cId="2902859363" sldId="296"/>
        </pc:sldMkLst>
      </pc:sldChg>
      <pc:sldChg chg="modSp">
        <pc:chgData name="Olli Kirsi" userId="S::kirsi.olli@ylojarvi.fi::88ff6b53-f891-4bde-a883-db7399d180b8" providerId="AD" clId="Web-{EA3EE09D-18DD-4C07-88B3-101A65EEE015}" dt="2023-05-30T09:20:57.065" v="127" actId="20577"/>
        <pc:sldMkLst>
          <pc:docMk/>
          <pc:sldMk cId="1862821706" sldId="305"/>
        </pc:sldMkLst>
        <pc:spChg chg="mod">
          <ac:chgData name="Olli Kirsi" userId="S::kirsi.olli@ylojarvi.fi::88ff6b53-f891-4bde-a883-db7399d180b8" providerId="AD" clId="Web-{EA3EE09D-18DD-4C07-88B3-101A65EEE015}" dt="2023-05-30T09:20:57.065" v="127" actId="20577"/>
          <ac:spMkLst>
            <pc:docMk/>
            <pc:sldMk cId="1862821706" sldId="305"/>
            <ac:spMk id="3" creationId="{13520D72-F5F7-AA20-7694-A1CF59E2EA99}"/>
          </ac:spMkLst>
        </pc:spChg>
      </pc:sldChg>
    </pc:docChg>
  </pc:docChgLst>
  <pc:docChgLst>
    <pc:chgData name="Kuivala Katri" userId="S::katri.kuivala@lempaala.fi::43dd46bb-ec2a-490c-acd5-2cdc9e1db303" providerId="AD" clId="Web-{60288BC3-05C7-4B24-92CB-789E3CCF40B9}"/>
    <pc:docChg chg="modSld sldOrd">
      <pc:chgData name="Kuivala Katri" userId="S::katri.kuivala@lempaala.fi::43dd46bb-ec2a-490c-acd5-2cdc9e1db303" providerId="AD" clId="Web-{60288BC3-05C7-4B24-92CB-789E3CCF40B9}" dt="2022-09-12T08:52:22.503" v="51"/>
      <pc:docMkLst>
        <pc:docMk/>
      </pc:docMkLst>
      <pc:sldChg chg="modSp">
        <pc:chgData name="Kuivala Katri" userId="S::katri.kuivala@lempaala.fi::43dd46bb-ec2a-490c-acd5-2cdc9e1db303" providerId="AD" clId="Web-{60288BC3-05C7-4B24-92CB-789E3CCF40B9}" dt="2022-09-12T08:50:26.221" v="49" actId="20577"/>
        <pc:sldMkLst>
          <pc:docMk/>
          <pc:sldMk cId="3964375977" sldId="282"/>
        </pc:sldMkLst>
        <pc:spChg chg="mod">
          <ac:chgData name="Kuivala Katri" userId="S::katri.kuivala@lempaala.fi::43dd46bb-ec2a-490c-acd5-2cdc9e1db303" providerId="AD" clId="Web-{60288BC3-05C7-4B24-92CB-789E3CCF40B9}" dt="2022-09-12T08:50:26.221" v="49" actId="20577"/>
          <ac:spMkLst>
            <pc:docMk/>
            <pc:sldMk cId="3964375977" sldId="282"/>
            <ac:spMk id="3" creationId="{F07F198B-9BC2-4EC2-A22A-9FB9D42DC009}"/>
          </ac:spMkLst>
        </pc:spChg>
      </pc:sldChg>
      <pc:sldChg chg="ord">
        <pc:chgData name="Kuivala Katri" userId="S::katri.kuivala@lempaala.fi::43dd46bb-ec2a-490c-acd5-2cdc9e1db303" providerId="AD" clId="Web-{60288BC3-05C7-4B24-92CB-789E3CCF40B9}" dt="2022-09-12T08:52:00.894" v="50"/>
        <pc:sldMkLst>
          <pc:docMk/>
          <pc:sldMk cId="1817584448" sldId="293"/>
        </pc:sldMkLst>
      </pc:sldChg>
      <pc:sldChg chg="ord">
        <pc:chgData name="Kuivala Katri" userId="S::katri.kuivala@lempaala.fi::43dd46bb-ec2a-490c-acd5-2cdc9e1db303" providerId="AD" clId="Web-{60288BC3-05C7-4B24-92CB-789E3CCF40B9}" dt="2022-09-12T08:52:22.503" v="51"/>
        <pc:sldMkLst>
          <pc:docMk/>
          <pc:sldMk cId="1383973392" sldId="295"/>
        </pc:sldMkLst>
      </pc:sldChg>
      <pc:sldChg chg="modSp">
        <pc:chgData name="Kuivala Katri" userId="S::katri.kuivala@lempaala.fi::43dd46bb-ec2a-490c-acd5-2cdc9e1db303" providerId="AD" clId="Web-{60288BC3-05C7-4B24-92CB-789E3CCF40B9}" dt="2022-09-12T08:33:18.175" v="2" actId="20577"/>
        <pc:sldMkLst>
          <pc:docMk/>
          <pc:sldMk cId="2902859363" sldId="296"/>
        </pc:sldMkLst>
        <pc:spChg chg="mod">
          <ac:chgData name="Kuivala Katri" userId="S::katri.kuivala@lempaala.fi::43dd46bb-ec2a-490c-acd5-2cdc9e1db303" providerId="AD" clId="Web-{60288BC3-05C7-4B24-92CB-789E3CCF40B9}" dt="2022-09-12T08:33:18.175" v="2" actId="20577"/>
          <ac:spMkLst>
            <pc:docMk/>
            <pc:sldMk cId="2902859363" sldId="296"/>
            <ac:spMk id="3" creationId="{79132A21-488F-49EF-9EB8-94BA757AD3C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8_AD061E6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Arvokello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5D-4A70-BF31-13827AC290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5D-4A70-BF31-13827AC290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5D-4A70-BF31-13827AC290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5D-4A70-BF31-13827AC290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5D-4A70-BF31-13827AC290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65D-4A70-BF31-13827AC290E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65D-4A70-BF31-13827AC290E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65D-4A70-BF31-13827AC290E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5D-4A70-BF31-13827AC290E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65D-4A70-BF31-13827AC290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65D-4A70-BF31-13827AC290E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65D-4A70-BF31-13827AC290E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Taul1!$A$2:$A$7</c:f>
              <c:numCache>
                <c:formatCode>General</c:formatCode>
                <c:ptCount val="6"/>
              </c:numCache>
            </c:numRef>
          </c:cat>
          <c:val>
            <c:numRef>
              <c:f>Taul1!$B$2:$B$7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5D-4A70-BF31-13827AC290E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74F16-E7EE-4DA9-BF01-E46D900378D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1DBFA96-63E4-42B0-BA7C-BFB0D321BF31}">
      <dgm:prSet phldrT="[Teksti]"/>
      <dgm:spPr>
        <a:solidFill>
          <a:srgbClr val="FA9D36"/>
        </a:solidFill>
      </dgm:spPr>
      <dgm:t>
        <a:bodyPr/>
        <a:lstStyle/>
        <a:p>
          <a:r>
            <a:rPr lang="fi-FI"/>
            <a:t>Nuori</a:t>
          </a:r>
        </a:p>
      </dgm:t>
    </dgm:pt>
    <dgm:pt modelId="{221FEBD0-7BEA-4B60-8C65-B0E651711D7D}" type="parTrans" cxnId="{1547B588-986B-456A-8FC9-6B5201AD73FA}">
      <dgm:prSet/>
      <dgm:spPr/>
      <dgm:t>
        <a:bodyPr/>
        <a:lstStyle/>
        <a:p>
          <a:endParaRPr lang="fi-FI"/>
        </a:p>
      </dgm:t>
    </dgm:pt>
    <dgm:pt modelId="{79AE4BAE-8709-45DE-B45B-723573DF52EA}" type="sibTrans" cxnId="{1547B588-986B-456A-8FC9-6B5201AD73FA}">
      <dgm:prSet/>
      <dgm:spPr/>
      <dgm:t>
        <a:bodyPr/>
        <a:lstStyle/>
        <a:p>
          <a:endParaRPr lang="fi-FI"/>
        </a:p>
      </dgm:t>
    </dgm:pt>
    <dgm:pt modelId="{7EEA4C34-0CFE-456D-9910-FAE4A0EC5A17}">
      <dgm:prSet phldrT="[Teksti]"/>
      <dgm:spPr>
        <a:solidFill>
          <a:srgbClr val="365D73"/>
        </a:solidFill>
      </dgm:spPr>
      <dgm:t>
        <a:bodyPr/>
        <a:lstStyle/>
        <a:p>
          <a:r>
            <a:rPr lang="fi-FI"/>
            <a:t>Lämpimät ihmissuhteet</a:t>
          </a:r>
        </a:p>
      </dgm:t>
    </dgm:pt>
    <dgm:pt modelId="{03E1774B-42D7-471D-A3A9-5FD5386B2F9D}" type="parTrans" cxnId="{59F53069-C010-4463-9508-8CB0864E5F45}">
      <dgm:prSet/>
      <dgm:spPr>
        <a:solidFill>
          <a:srgbClr val="365D73"/>
        </a:solidFill>
      </dgm:spPr>
      <dgm:t>
        <a:bodyPr/>
        <a:lstStyle/>
        <a:p>
          <a:endParaRPr lang="fi-FI"/>
        </a:p>
      </dgm:t>
    </dgm:pt>
    <dgm:pt modelId="{55D814D6-AB81-4FA3-9363-0246DD6840D7}" type="sibTrans" cxnId="{59F53069-C010-4463-9508-8CB0864E5F45}">
      <dgm:prSet/>
      <dgm:spPr/>
      <dgm:t>
        <a:bodyPr/>
        <a:lstStyle/>
        <a:p>
          <a:endParaRPr lang="fi-FI"/>
        </a:p>
      </dgm:t>
    </dgm:pt>
    <dgm:pt modelId="{2EA37ABA-6788-4F2A-89E5-B2E0A02364B1}">
      <dgm:prSet phldrT="[Teksti]"/>
      <dgm:spPr/>
      <dgm:t>
        <a:bodyPr/>
        <a:lstStyle/>
        <a:p>
          <a:r>
            <a:rPr lang="fi-FI"/>
            <a:t>Kuulluksi tuleminen ja osallisuus</a:t>
          </a:r>
        </a:p>
      </dgm:t>
    </dgm:pt>
    <dgm:pt modelId="{75B7618E-E4E0-4127-BC08-37B0121171C9}" type="parTrans" cxnId="{61BD47DB-37B6-4914-88FB-6FA08E85AB14}">
      <dgm:prSet/>
      <dgm:spPr/>
      <dgm:t>
        <a:bodyPr/>
        <a:lstStyle/>
        <a:p>
          <a:endParaRPr lang="fi-FI"/>
        </a:p>
      </dgm:t>
    </dgm:pt>
    <dgm:pt modelId="{4F5A8BEB-232A-482F-AF25-01586C8413BC}" type="sibTrans" cxnId="{61BD47DB-37B6-4914-88FB-6FA08E85AB14}">
      <dgm:prSet/>
      <dgm:spPr/>
      <dgm:t>
        <a:bodyPr/>
        <a:lstStyle/>
        <a:p>
          <a:endParaRPr lang="fi-FI"/>
        </a:p>
      </dgm:t>
    </dgm:pt>
    <dgm:pt modelId="{43C8D4FA-E0CD-4E34-B4A9-71B6CBD33354}">
      <dgm:prSet phldrT="[Teksti]"/>
      <dgm:spPr>
        <a:solidFill>
          <a:srgbClr val="60B482"/>
        </a:solidFill>
      </dgm:spPr>
      <dgm:t>
        <a:bodyPr/>
        <a:lstStyle/>
        <a:p>
          <a:r>
            <a:rPr lang="fi-FI"/>
            <a:t>Selkeys ja ennakoitavuus</a:t>
          </a:r>
        </a:p>
      </dgm:t>
    </dgm:pt>
    <dgm:pt modelId="{465B9F0C-4EA1-4A33-B5F0-FEC96AE33D16}" type="parTrans" cxnId="{25F902D1-44CB-4773-B8B6-F59506AB0C29}">
      <dgm:prSet/>
      <dgm:spPr>
        <a:solidFill>
          <a:srgbClr val="60B482"/>
        </a:solidFill>
      </dgm:spPr>
      <dgm:t>
        <a:bodyPr/>
        <a:lstStyle/>
        <a:p>
          <a:endParaRPr lang="fi-FI"/>
        </a:p>
      </dgm:t>
    </dgm:pt>
    <dgm:pt modelId="{6B7843F5-7310-4069-8698-86F8C096D951}" type="sibTrans" cxnId="{25F902D1-44CB-4773-B8B6-F59506AB0C29}">
      <dgm:prSet/>
      <dgm:spPr/>
      <dgm:t>
        <a:bodyPr/>
        <a:lstStyle/>
        <a:p>
          <a:endParaRPr lang="fi-FI"/>
        </a:p>
      </dgm:t>
    </dgm:pt>
    <dgm:pt modelId="{5A33713B-4FCE-4E65-AC62-7E49796D8177}">
      <dgm:prSet phldrT="[Teksti]"/>
      <dgm:spPr/>
      <dgm:t>
        <a:bodyPr/>
        <a:lstStyle/>
        <a:p>
          <a:r>
            <a:rPr lang="fi-FI"/>
            <a:t>Ilo</a:t>
          </a:r>
        </a:p>
      </dgm:t>
    </dgm:pt>
    <dgm:pt modelId="{BFC39A4B-B01A-4A68-BB6E-843FA08C0E24}" type="parTrans" cxnId="{9F2242F4-6B18-47DB-85B2-911DA36C8AF1}">
      <dgm:prSet/>
      <dgm:spPr/>
      <dgm:t>
        <a:bodyPr/>
        <a:lstStyle/>
        <a:p>
          <a:endParaRPr lang="fi-FI"/>
        </a:p>
      </dgm:t>
    </dgm:pt>
    <dgm:pt modelId="{A54E35A9-6A88-4ED1-AB32-BD9674FDA3C7}" type="sibTrans" cxnId="{9F2242F4-6B18-47DB-85B2-911DA36C8AF1}">
      <dgm:prSet/>
      <dgm:spPr/>
      <dgm:t>
        <a:bodyPr/>
        <a:lstStyle/>
        <a:p>
          <a:endParaRPr lang="fi-FI"/>
        </a:p>
      </dgm:t>
    </dgm:pt>
    <dgm:pt modelId="{B5D17C05-FD35-4421-BD06-AE7B33E0481E}">
      <dgm:prSet phldrT="[Teksti]"/>
      <dgm:spPr>
        <a:solidFill>
          <a:srgbClr val="C1C2B3"/>
        </a:solidFill>
      </dgm:spPr>
      <dgm:t>
        <a:bodyPr/>
        <a:lstStyle/>
        <a:p>
          <a:r>
            <a:rPr lang="fi-FI"/>
            <a:t>Osaaminen ja onnistuminen</a:t>
          </a:r>
        </a:p>
      </dgm:t>
    </dgm:pt>
    <dgm:pt modelId="{6A690C1D-03BA-4E99-848A-B91BFE8A39CD}" type="parTrans" cxnId="{F447EA96-DC6E-4970-9039-5410E5CADE3E}">
      <dgm:prSet/>
      <dgm:spPr>
        <a:solidFill>
          <a:srgbClr val="C1C2B3"/>
        </a:solidFill>
      </dgm:spPr>
      <dgm:t>
        <a:bodyPr/>
        <a:lstStyle/>
        <a:p>
          <a:endParaRPr lang="fi-FI"/>
        </a:p>
      </dgm:t>
    </dgm:pt>
    <dgm:pt modelId="{065A3630-C439-408F-A2B3-AEBBB901ED56}" type="sibTrans" cxnId="{F447EA96-DC6E-4970-9039-5410E5CADE3E}">
      <dgm:prSet/>
      <dgm:spPr/>
      <dgm:t>
        <a:bodyPr/>
        <a:lstStyle/>
        <a:p>
          <a:endParaRPr lang="fi-FI"/>
        </a:p>
      </dgm:t>
    </dgm:pt>
    <dgm:pt modelId="{9EA53D43-6F3A-43CD-A7F1-7911123240E0}" type="pres">
      <dgm:prSet presAssocID="{A1974F16-E7EE-4DA9-BF01-E46D900378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9C9C1B-D1E1-4118-8F9B-3E048F7C374E}" type="pres">
      <dgm:prSet presAssocID="{E1DBFA96-63E4-42B0-BA7C-BFB0D321BF31}" presName="centerShape" presStyleLbl="node0" presStyleIdx="0" presStyleCnt="1"/>
      <dgm:spPr/>
    </dgm:pt>
    <dgm:pt modelId="{CBA1FB9F-8022-4581-866D-1F2271D2DA76}" type="pres">
      <dgm:prSet presAssocID="{03E1774B-42D7-471D-A3A9-5FD5386B2F9D}" presName="parTrans" presStyleLbl="bgSibTrans2D1" presStyleIdx="0" presStyleCnt="5"/>
      <dgm:spPr/>
    </dgm:pt>
    <dgm:pt modelId="{D37A4129-86D3-44A9-BB62-943B4BA80607}" type="pres">
      <dgm:prSet presAssocID="{7EEA4C34-0CFE-456D-9910-FAE4A0EC5A17}" presName="node" presStyleLbl="node1" presStyleIdx="0" presStyleCnt="5">
        <dgm:presLayoutVars>
          <dgm:bulletEnabled val="1"/>
        </dgm:presLayoutVars>
      </dgm:prSet>
      <dgm:spPr/>
    </dgm:pt>
    <dgm:pt modelId="{D38A6E96-4FC4-494F-840E-F5A817EA8217}" type="pres">
      <dgm:prSet presAssocID="{75B7618E-E4E0-4127-BC08-37B0121171C9}" presName="parTrans" presStyleLbl="bgSibTrans2D1" presStyleIdx="1" presStyleCnt="5"/>
      <dgm:spPr/>
    </dgm:pt>
    <dgm:pt modelId="{BD214D2E-2AB0-4032-8DF1-CA912912DE2B}" type="pres">
      <dgm:prSet presAssocID="{2EA37ABA-6788-4F2A-89E5-B2E0A02364B1}" presName="node" presStyleLbl="node1" presStyleIdx="1" presStyleCnt="5">
        <dgm:presLayoutVars>
          <dgm:bulletEnabled val="1"/>
        </dgm:presLayoutVars>
      </dgm:prSet>
      <dgm:spPr/>
    </dgm:pt>
    <dgm:pt modelId="{2383C04A-A917-48AB-A22C-152176230C11}" type="pres">
      <dgm:prSet presAssocID="{465B9F0C-4EA1-4A33-B5F0-FEC96AE33D16}" presName="parTrans" presStyleLbl="bgSibTrans2D1" presStyleIdx="2" presStyleCnt="5"/>
      <dgm:spPr/>
    </dgm:pt>
    <dgm:pt modelId="{087FD42A-17BC-403D-B3F5-4BAF08F47917}" type="pres">
      <dgm:prSet presAssocID="{43C8D4FA-E0CD-4E34-B4A9-71B6CBD33354}" presName="node" presStyleLbl="node1" presStyleIdx="2" presStyleCnt="5">
        <dgm:presLayoutVars>
          <dgm:bulletEnabled val="1"/>
        </dgm:presLayoutVars>
      </dgm:prSet>
      <dgm:spPr/>
    </dgm:pt>
    <dgm:pt modelId="{33A5A9BC-C6CB-43CC-BDC9-3C90AF4075E5}" type="pres">
      <dgm:prSet presAssocID="{BFC39A4B-B01A-4A68-BB6E-843FA08C0E24}" presName="parTrans" presStyleLbl="bgSibTrans2D1" presStyleIdx="3" presStyleCnt="5"/>
      <dgm:spPr/>
    </dgm:pt>
    <dgm:pt modelId="{DD84D0DA-D0CE-439D-BD78-2480EFD83F60}" type="pres">
      <dgm:prSet presAssocID="{5A33713B-4FCE-4E65-AC62-7E49796D8177}" presName="node" presStyleLbl="node1" presStyleIdx="3" presStyleCnt="5">
        <dgm:presLayoutVars>
          <dgm:bulletEnabled val="1"/>
        </dgm:presLayoutVars>
      </dgm:prSet>
      <dgm:spPr/>
    </dgm:pt>
    <dgm:pt modelId="{B835EAEB-2889-436F-A3E8-D6BAD067A054}" type="pres">
      <dgm:prSet presAssocID="{6A690C1D-03BA-4E99-848A-B91BFE8A39CD}" presName="parTrans" presStyleLbl="bgSibTrans2D1" presStyleIdx="4" presStyleCnt="5"/>
      <dgm:spPr/>
    </dgm:pt>
    <dgm:pt modelId="{1DBA54F4-56F2-4A5A-A2FB-902DE2AE1629}" type="pres">
      <dgm:prSet presAssocID="{B5D17C05-FD35-4421-BD06-AE7B33E0481E}" presName="node" presStyleLbl="node1" presStyleIdx="4" presStyleCnt="5">
        <dgm:presLayoutVars>
          <dgm:bulletEnabled val="1"/>
        </dgm:presLayoutVars>
      </dgm:prSet>
      <dgm:spPr/>
    </dgm:pt>
  </dgm:ptLst>
  <dgm:cxnLst>
    <dgm:cxn modelId="{5603641E-0D7A-4E5D-92B0-8EA8CAD6FD14}" type="presOf" srcId="{E1DBFA96-63E4-42B0-BA7C-BFB0D321BF31}" destId="{499C9C1B-D1E1-4118-8F9B-3E048F7C374E}" srcOrd="0" destOrd="0" presId="urn:microsoft.com/office/officeart/2005/8/layout/radial4"/>
    <dgm:cxn modelId="{A6868F28-DCA1-4553-8840-35BDA2C3A610}" type="presOf" srcId="{5A33713B-4FCE-4E65-AC62-7E49796D8177}" destId="{DD84D0DA-D0CE-439D-BD78-2480EFD83F60}" srcOrd="0" destOrd="0" presId="urn:microsoft.com/office/officeart/2005/8/layout/radial4"/>
    <dgm:cxn modelId="{25A0862A-F786-4AE7-8238-4EB6110F3879}" type="presOf" srcId="{2EA37ABA-6788-4F2A-89E5-B2E0A02364B1}" destId="{BD214D2E-2AB0-4032-8DF1-CA912912DE2B}" srcOrd="0" destOrd="0" presId="urn:microsoft.com/office/officeart/2005/8/layout/radial4"/>
    <dgm:cxn modelId="{3C1BBB5D-855B-45B6-922C-61A9A59DBD8E}" type="presOf" srcId="{03E1774B-42D7-471D-A3A9-5FD5386B2F9D}" destId="{CBA1FB9F-8022-4581-866D-1F2271D2DA76}" srcOrd="0" destOrd="0" presId="urn:microsoft.com/office/officeart/2005/8/layout/radial4"/>
    <dgm:cxn modelId="{E253B15F-1CE9-4E27-8777-4DE65B27C299}" type="presOf" srcId="{43C8D4FA-E0CD-4E34-B4A9-71B6CBD33354}" destId="{087FD42A-17BC-403D-B3F5-4BAF08F47917}" srcOrd="0" destOrd="0" presId="urn:microsoft.com/office/officeart/2005/8/layout/radial4"/>
    <dgm:cxn modelId="{48778C41-4034-4576-9CB2-24648EB73013}" type="presOf" srcId="{75B7618E-E4E0-4127-BC08-37B0121171C9}" destId="{D38A6E96-4FC4-494F-840E-F5A817EA8217}" srcOrd="0" destOrd="0" presId="urn:microsoft.com/office/officeart/2005/8/layout/radial4"/>
    <dgm:cxn modelId="{082A1B44-E98F-430E-AEEF-1ABCF0371B42}" type="presOf" srcId="{465B9F0C-4EA1-4A33-B5F0-FEC96AE33D16}" destId="{2383C04A-A917-48AB-A22C-152176230C11}" srcOrd="0" destOrd="0" presId="urn:microsoft.com/office/officeart/2005/8/layout/radial4"/>
    <dgm:cxn modelId="{572A3A65-3362-4362-AB56-DB43B62985B6}" type="presOf" srcId="{B5D17C05-FD35-4421-BD06-AE7B33E0481E}" destId="{1DBA54F4-56F2-4A5A-A2FB-902DE2AE1629}" srcOrd="0" destOrd="0" presId="urn:microsoft.com/office/officeart/2005/8/layout/radial4"/>
    <dgm:cxn modelId="{DD161446-7C35-4EB1-9B05-0AA40B5B4B1F}" type="presOf" srcId="{A1974F16-E7EE-4DA9-BF01-E46D900378D8}" destId="{9EA53D43-6F3A-43CD-A7F1-7911123240E0}" srcOrd="0" destOrd="0" presId="urn:microsoft.com/office/officeart/2005/8/layout/radial4"/>
    <dgm:cxn modelId="{59F53069-C010-4463-9508-8CB0864E5F45}" srcId="{E1DBFA96-63E4-42B0-BA7C-BFB0D321BF31}" destId="{7EEA4C34-0CFE-456D-9910-FAE4A0EC5A17}" srcOrd="0" destOrd="0" parTransId="{03E1774B-42D7-471D-A3A9-5FD5386B2F9D}" sibTransId="{55D814D6-AB81-4FA3-9363-0246DD6840D7}"/>
    <dgm:cxn modelId="{1547B588-986B-456A-8FC9-6B5201AD73FA}" srcId="{A1974F16-E7EE-4DA9-BF01-E46D900378D8}" destId="{E1DBFA96-63E4-42B0-BA7C-BFB0D321BF31}" srcOrd="0" destOrd="0" parTransId="{221FEBD0-7BEA-4B60-8C65-B0E651711D7D}" sibTransId="{79AE4BAE-8709-45DE-B45B-723573DF52EA}"/>
    <dgm:cxn modelId="{F447EA96-DC6E-4970-9039-5410E5CADE3E}" srcId="{E1DBFA96-63E4-42B0-BA7C-BFB0D321BF31}" destId="{B5D17C05-FD35-4421-BD06-AE7B33E0481E}" srcOrd="4" destOrd="0" parTransId="{6A690C1D-03BA-4E99-848A-B91BFE8A39CD}" sibTransId="{065A3630-C439-408F-A2B3-AEBBB901ED56}"/>
    <dgm:cxn modelId="{F52F0D9B-46AB-4260-86A5-899136AB88C5}" type="presOf" srcId="{7EEA4C34-0CFE-456D-9910-FAE4A0EC5A17}" destId="{D37A4129-86D3-44A9-BB62-943B4BA80607}" srcOrd="0" destOrd="0" presId="urn:microsoft.com/office/officeart/2005/8/layout/radial4"/>
    <dgm:cxn modelId="{A17D8CB0-D3CB-47A3-B88D-002C9CD1E00F}" type="presOf" srcId="{6A690C1D-03BA-4E99-848A-B91BFE8A39CD}" destId="{B835EAEB-2889-436F-A3E8-D6BAD067A054}" srcOrd="0" destOrd="0" presId="urn:microsoft.com/office/officeart/2005/8/layout/radial4"/>
    <dgm:cxn modelId="{A3DD55B1-8190-4DD8-928E-17F7E3D1DC68}" type="presOf" srcId="{BFC39A4B-B01A-4A68-BB6E-843FA08C0E24}" destId="{33A5A9BC-C6CB-43CC-BDC9-3C90AF4075E5}" srcOrd="0" destOrd="0" presId="urn:microsoft.com/office/officeart/2005/8/layout/radial4"/>
    <dgm:cxn modelId="{25F902D1-44CB-4773-B8B6-F59506AB0C29}" srcId="{E1DBFA96-63E4-42B0-BA7C-BFB0D321BF31}" destId="{43C8D4FA-E0CD-4E34-B4A9-71B6CBD33354}" srcOrd="2" destOrd="0" parTransId="{465B9F0C-4EA1-4A33-B5F0-FEC96AE33D16}" sibTransId="{6B7843F5-7310-4069-8698-86F8C096D951}"/>
    <dgm:cxn modelId="{61BD47DB-37B6-4914-88FB-6FA08E85AB14}" srcId="{E1DBFA96-63E4-42B0-BA7C-BFB0D321BF31}" destId="{2EA37ABA-6788-4F2A-89E5-B2E0A02364B1}" srcOrd="1" destOrd="0" parTransId="{75B7618E-E4E0-4127-BC08-37B0121171C9}" sibTransId="{4F5A8BEB-232A-482F-AF25-01586C8413BC}"/>
    <dgm:cxn modelId="{9F2242F4-6B18-47DB-85B2-911DA36C8AF1}" srcId="{E1DBFA96-63E4-42B0-BA7C-BFB0D321BF31}" destId="{5A33713B-4FCE-4E65-AC62-7E49796D8177}" srcOrd="3" destOrd="0" parTransId="{BFC39A4B-B01A-4A68-BB6E-843FA08C0E24}" sibTransId="{A54E35A9-6A88-4ED1-AB32-BD9674FDA3C7}"/>
    <dgm:cxn modelId="{E745FEF9-1486-40AA-A02F-7697E852C633}" type="presParOf" srcId="{9EA53D43-6F3A-43CD-A7F1-7911123240E0}" destId="{499C9C1B-D1E1-4118-8F9B-3E048F7C374E}" srcOrd="0" destOrd="0" presId="urn:microsoft.com/office/officeart/2005/8/layout/radial4"/>
    <dgm:cxn modelId="{24F9B75C-ED23-484A-A682-936973580019}" type="presParOf" srcId="{9EA53D43-6F3A-43CD-A7F1-7911123240E0}" destId="{CBA1FB9F-8022-4581-866D-1F2271D2DA76}" srcOrd="1" destOrd="0" presId="urn:microsoft.com/office/officeart/2005/8/layout/radial4"/>
    <dgm:cxn modelId="{8863120B-4E2E-49F1-95F9-10E632BCF886}" type="presParOf" srcId="{9EA53D43-6F3A-43CD-A7F1-7911123240E0}" destId="{D37A4129-86D3-44A9-BB62-943B4BA80607}" srcOrd="2" destOrd="0" presId="urn:microsoft.com/office/officeart/2005/8/layout/radial4"/>
    <dgm:cxn modelId="{9D35F98C-25B9-45AC-93E6-A42EF2B59F37}" type="presParOf" srcId="{9EA53D43-6F3A-43CD-A7F1-7911123240E0}" destId="{D38A6E96-4FC4-494F-840E-F5A817EA8217}" srcOrd="3" destOrd="0" presId="urn:microsoft.com/office/officeart/2005/8/layout/radial4"/>
    <dgm:cxn modelId="{B4620E06-4FED-4F0B-AA05-A4AE50A5652A}" type="presParOf" srcId="{9EA53D43-6F3A-43CD-A7F1-7911123240E0}" destId="{BD214D2E-2AB0-4032-8DF1-CA912912DE2B}" srcOrd="4" destOrd="0" presId="urn:microsoft.com/office/officeart/2005/8/layout/radial4"/>
    <dgm:cxn modelId="{9974DC34-B0B7-4685-A508-49F8C2D84277}" type="presParOf" srcId="{9EA53D43-6F3A-43CD-A7F1-7911123240E0}" destId="{2383C04A-A917-48AB-A22C-152176230C11}" srcOrd="5" destOrd="0" presId="urn:microsoft.com/office/officeart/2005/8/layout/radial4"/>
    <dgm:cxn modelId="{CB1373F0-7514-472A-A956-F376918F517A}" type="presParOf" srcId="{9EA53D43-6F3A-43CD-A7F1-7911123240E0}" destId="{087FD42A-17BC-403D-B3F5-4BAF08F47917}" srcOrd="6" destOrd="0" presId="urn:microsoft.com/office/officeart/2005/8/layout/radial4"/>
    <dgm:cxn modelId="{B37A0384-8E6E-4831-9C14-2206B3561E46}" type="presParOf" srcId="{9EA53D43-6F3A-43CD-A7F1-7911123240E0}" destId="{33A5A9BC-C6CB-43CC-BDC9-3C90AF4075E5}" srcOrd="7" destOrd="0" presId="urn:microsoft.com/office/officeart/2005/8/layout/radial4"/>
    <dgm:cxn modelId="{4064EE45-F619-4901-8A14-5833DD36FC1B}" type="presParOf" srcId="{9EA53D43-6F3A-43CD-A7F1-7911123240E0}" destId="{DD84D0DA-D0CE-439D-BD78-2480EFD83F60}" srcOrd="8" destOrd="0" presId="urn:microsoft.com/office/officeart/2005/8/layout/radial4"/>
    <dgm:cxn modelId="{19793CF9-DF20-483D-9A68-66C4C0F23FDE}" type="presParOf" srcId="{9EA53D43-6F3A-43CD-A7F1-7911123240E0}" destId="{B835EAEB-2889-436F-A3E8-D6BAD067A054}" srcOrd="9" destOrd="0" presId="urn:microsoft.com/office/officeart/2005/8/layout/radial4"/>
    <dgm:cxn modelId="{4AF80263-2A14-4A7E-BEA6-C2C6564AB385}" type="presParOf" srcId="{9EA53D43-6F3A-43CD-A7F1-7911123240E0}" destId="{1DBA54F4-56F2-4A5A-A2FB-902DE2AE162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C9C1B-D1E1-4118-8F9B-3E048F7C374E}">
      <dsp:nvSpPr>
        <dsp:cNvPr id="0" name=""/>
        <dsp:cNvSpPr/>
      </dsp:nvSpPr>
      <dsp:spPr>
        <a:xfrm>
          <a:off x="2848768" y="2707867"/>
          <a:ext cx="1974299" cy="1974299"/>
        </a:xfrm>
        <a:prstGeom prst="ellipse">
          <a:avLst/>
        </a:prstGeom>
        <a:solidFill>
          <a:srgbClr val="FA9D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400" kern="1200"/>
            <a:t>Nuori</a:t>
          </a:r>
        </a:p>
      </dsp:txBody>
      <dsp:txXfrm>
        <a:off x="3137897" y="2996996"/>
        <a:ext cx="1396041" cy="1396041"/>
      </dsp:txXfrm>
    </dsp:sp>
    <dsp:sp modelId="{CBA1FB9F-8022-4581-866D-1F2271D2DA76}">
      <dsp:nvSpPr>
        <dsp:cNvPr id="0" name=""/>
        <dsp:cNvSpPr/>
      </dsp:nvSpPr>
      <dsp:spPr>
        <a:xfrm rot="10800000">
          <a:off x="938379" y="3413679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rgbClr val="365D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4129-86D3-44A9-BB62-943B4BA80607}">
      <dsp:nvSpPr>
        <dsp:cNvPr id="0" name=""/>
        <dsp:cNvSpPr/>
      </dsp:nvSpPr>
      <dsp:spPr>
        <a:xfrm>
          <a:off x="587" y="2944783"/>
          <a:ext cx="1875584" cy="1500467"/>
        </a:xfrm>
        <a:prstGeom prst="roundRect">
          <a:avLst>
            <a:gd name="adj" fmla="val 10000"/>
          </a:avLst>
        </a:prstGeom>
        <a:solidFill>
          <a:srgbClr val="365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Lämpimät ihmissuhteet</a:t>
          </a:r>
        </a:p>
      </dsp:txBody>
      <dsp:txXfrm>
        <a:off x="44534" y="2988730"/>
        <a:ext cx="1787690" cy="1412573"/>
      </dsp:txXfrm>
    </dsp:sp>
    <dsp:sp modelId="{D38A6E96-4FC4-494F-840E-F5A817EA8217}">
      <dsp:nvSpPr>
        <dsp:cNvPr id="0" name=""/>
        <dsp:cNvSpPr/>
      </dsp:nvSpPr>
      <dsp:spPr>
        <a:xfrm rot="13500000">
          <a:off x="1522666" y="2003086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4D2E-2AB0-4032-8DF1-CA912912DE2B}">
      <dsp:nvSpPr>
        <dsp:cNvPr id="0" name=""/>
        <dsp:cNvSpPr/>
      </dsp:nvSpPr>
      <dsp:spPr>
        <a:xfrm>
          <a:off x="849256" y="895913"/>
          <a:ext cx="1875584" cy="150046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Kuulluksi tuleminen ja osallisuus</a:t>
          </a:r>
        </a:p>
      </dsp:txBody>
      <dsp:txXfrm>
        <a:off x="893203" y="939860"/>
        <a:ext cx="1787690" cy="1412573"/>
      </dsp:txXfrm>
    </dsp:sp>
    <dsp:sp modelId="{2383C04A-A917-48AB-A22C-152176230C11}">
      <dsp:nvSpPr>
        <dsp:cNvPr id="0" name=""/>
        <dsp:cNvSpPr/>
      </dsp:nvSpPr>
      <dsp:spPr>
        <a:xfrm rot="16200000">
          <a:off x="2933259" y="1418799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rgbClr val="60B4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D42A-17BC-403D-B3F5-4BAF08F47917}">
      <dsp:nvSpPr>
        <dsp:cNvPr id="0" name=""/>
        <dsp:cNvSpPr/>
      </dsp:nvSpPr>
      <dsp:spPr>
        <a:xfrm>
          <a:off x="2898126" y="47244"/>
          <a:ext cx="1875584" cy="1500467"/>
        </a:xfrm>
        <a:prstGeom prst="roundRect">
          <a:avLst>
            <a:gd name="adj" fmla="val 10000"/>
          </a:avLst>
        </a:prstGeom>
        <a:solidFill>
          <a:srgbClr val="60B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Selkeys ja ennakoitavuus</a:t>
          </a:r>
        </a:p>
      </dsp:txBody>
      <dsp:txXfrm>
        <a:off x="2942073" y="91191"/>
        <a:ext cx="1787690" cy="1412573"/>
      </dsp:txXfrm>
    </dsp:sp>
    <dsp:sp modelId="{33A5A9BC-C6CB-43CC-BDC9-3C90AF4075E5}">
      <dsp:nvSpPr>
        <dsp:cNvPr id="0" name=""/>
        <dsp:cNvSpPr/>
      </dsp:nvSpPr>
      <dsp:spPr>
        <a:xfrm rot="18900000">
          <a:off x="4343852" y="2003086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D0DA-D0CE-439D-BD78-2480EFD83F60}">
      <dsp:nvSpPr>
        <dsp:cNvPr id="0" name=""/>
        <dsp:cNvSpPr/>
      </dsp:nvSpPr>
      <dsp:spPr>
        <a:xfrm>
          <a:off x="4946995" y="895913"/>
          <a:ext cx="1875584" cy="150046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Ilo</a:t>
          </a:r>
        </a:p>
      </dsp:txBody>
      <dsp:txXfrm>
        <a:off x="4990942" y="939860"/>
        <a:ext cx="1787690" cy="1412573"/>
      </dsp:txXfrm>
    </dsp:sp>
    <dsp:sp modelId="{B835EAEB-2889-436F-A3E8-D6BAD067A054}">
      <dsp:nvSpPr>
        <dsp:cNvPr id="0" name=""/>
        <dsp:cNvSpPr/>
      </dsp:nvSpPr>
      <dsp:spPr>
        <a:xfrm>
          <a:off x="4928139" y="3413679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rgbClr val="C1C2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A54F4-56F2-4A5A-A2FB-902DE2AE1629}">
      <dsp:nvSpPr>
        <dsp:cNvPr id="0" name=""/>
        <dsp:cNvSpPr/>
      </dsp:nvSpPr>
      <dsp:spPr>
        <a:xfrm>
          <a:off x="5795665" y="2944783"/>
          <a:ext cx="1875584" cy="1500467"/>
        </a:xfrm>
        <a:prstGeom prst="roundRect">
          <a:avLst>
            <a:gd name="adj" fmla="val 10000"/>
          </a:avLst>
        </a:prstGeom>
        <a:solidFill>
          <a:srgbClr val="C1C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Osaaminen ja onnistuminen</a:t>
          </a:r>
        </a:p>
      </dsp:txBody>
      <dsp:txXfrm>
        <a:off x="5839612" y="2988730"/>
        <a:ext cx="1787690" cy="141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fi-FI"/>
          </a:p>
        </p:txBody>
      </p:sp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b="1"/>
          </a:p>
          <a:p>
            <a:endParaRPr lang="fi-FI" b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9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66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21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416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05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512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D3B9-C08F-4276-BD54-514637763F68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47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736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268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4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784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16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91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547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053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461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71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204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270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439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54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70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40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98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41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38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87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918702" y="10544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 Narrow"/>
              <a:buNone/>
              <a:defRPr sz="6000"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918702" y="36921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" name="Google Shape;20;p7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7654" y="-247465"/>
            <a:ext cx="3104278" cy="225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7654" y="6226990"/>
            <a:ext cx="2551624" cy="62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hjä">
  <p:cSld name="1_Tyhjä">
    <p:bg>
      <p:bgPr>
        <a:solidFill>
          <a:srgbClr val="F77F3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1861" y="2005268"/>
            <a:ext cx="3204996" cy="25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756857" y="2287126"/>
            <a:ext cx="4586287" cy="17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C2B3"/>
              </a:buClr>
              <a:buSzPts val="2000"/>
              <a:buNone/>
              <a:defRPr sz="2000">
                <a:solidFill>
                  <a:srgbClr val="C1C2B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11"/>
          <p:cNvCxnSpPr/>
          <p:nvPr/>
        </p:nvCxnSpPr>
        <p:spPr>
          <a:xfrm flipH="1">
            <a:off x="5505383" y="155063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3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918702" y="365125"/>
            <a:ext cx="94350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rial Narrow"/>
              <a:buNone/>
              <a:defRPr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918702" y="1800911"/>
            <a:ext cx="94350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1" i="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48" name="Google Shape;48;p10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1918702" y="365125"/>
            <a:ext cx="94350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rial Narrow"/>
              <a:buNone/>
              <a:defRPr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1918702" y="1825625"/>
            <a:ext cx="47106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967470" y="1825625"/>
            <a:ext cx="43863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64" name="Google Shape;64;p12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bg>
      <p:bgPr>
        <a:solidFill>
          <a:srgbClr val="70A489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>
            <a:off x="6916414" y="2157181"/>
            <a:ext cx="4313784" cy="3038777"/>
            <a:chOff x="6916414" y="2157181"/>
            <a:chExt cx="4313784" cy="3038777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8224554" y="2157181"/>
              <a:ext cx="2425973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5D73"/>
                </a:buClr>
                <a:buSzPts val="4800"/>
                <a:buFont typeface="Arial Narrow"/>
                <a:buNone/>
              </a:pPr>
              <a:r>
                <a:rPr lang="fi-FI" sz="4800">
                  <a:solidFill>
                    <a:srgbClr val="365D7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Jokainen</a:t>
              </a:r>
              <a:endParaRPr sz="4800">
                <a:solidFill>
                  <a:srgbClr val="365D7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916414" y="2769191"/>
              <a:ext cx="431378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 Narrow"/>
                <a:buNone/>
              </a:pPr>
              <a:r>
                <a:rPr lang="fi-FI" sz="6000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koulupäivä</a:t>
              </a:r>
              <a:endParaRPr sz="6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7869483" y="3601408"/>
              <a:ext cx="1911258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C2B3"/>
                </a:buClr>
                <a:buSzPts val="8000"/>
                <a:buFont typeface="Arial Black"/>
                <a:buNone/>
              </a:pPr>
              <a:r>
                <a:rPr lang="fi-FI" sz="8000" b="1">
                  <a:solidFill>
                    <a:srgbClr val="C1C2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endParaRPr sz="4800" b="1">
                <a:solidFill>
                  <a:srgbClr val="C1C2B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8172724" y="4055766"/>
              <a:ext cx="269423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7F39"/>
                </a:buClr>
                <a:buSzPts val="5400"/>
                <a:buFont typeface="Arial"/>
                <a:buNone/>
              </a:pPr>
              <a:r>
                <a:rPr lang="fi-FI" sz="5400">
                  <a:solidFill>
                    <a:srgbClr val="F77F39"/>
                  </a:solidFill>
                  <a:latin typeface="Arial"/>
                  <a:ea typeface="Arial"/>
                  <a:cs typeface="Arial"/>
                  <a:sym typeface="Arial"/>
                </a:rPr>
                <a:t>tärkeä</a:t>
              </a:r>
              <a:endParaRPr sz="5400">
                <a:solidFill>
                  <a:srgbClr val="F77F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7197049" y="3743755"/>
              <a:ext cx="10416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8800">
                  <a:solidFill>
                    <a:srgbClr val="365D7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#</a:t>
              </a:r>
              <a:endParaRPr sz="8800">
                <a:solidFill>
                  <a:srgbClr val="365D7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ain otsikko">
  <p:cSld name="2_Vain otsikko">
    <p:bg>
      <p:bgPr>
        <a:solidFill>
          <a:srgbClr val="C1C2B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666" y="2141855"/>
            <a:ext cx="4682134" cy="367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ain otsikko">
  <p:cSld name="1_Vain otsikko">
    <p:bg>
      <p:bgPr>
        <a:solidFill>
          <a:srgbClr val="365D7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5" name="Google Shape;85;p15"/>
          <p:cNvGrpSpPr/>
          <p:nvPr/>
        </p:nvGrpSpPr>
        <p:grpSpPr>
          <a:xfrm>
            <a:off x="6916414" y="2157181"/>
            <a:ext cx="4313784" cy="3038777"/>
            <a:chOff x="6916414" y="2157181"/>
            <a:chExt cx="4313784" cy="3038777"/>
          </a:xfrm>
        </p:grpSpPr>
        <p:sp>
          <p:nvSpPr>
            <p:cNvPr id="86" name="Google Shape;86;p15"/>
            <p:cNvSpPr txBox="1"/>
            <p:nvPr/>
          </p:nvSpPr>
          <p:spPr>
            <a:xfrm>
              <a:off x="8224554" y="2157181"/>
              <a:ext cx="2425973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 Narrow"/>
                <a:buNone/>
              </a:pPr>
              <a:r>
                <a:rPr lang="fi-FI" sz="4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Jokainen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6916414" y="2769191"/>
              <a:ext cx="431378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489"/>
                </a:buClr>
                <a:buSzPts val="6000"/>
                <a:buFont typeface="Arial Narrow"/>
                <a:buNone/>
              </a:pPr>
              <a:r>
                <a:rPr lang="fi-FI" sz="6000" b="1">
                  <a:solidFill>
                    <a:srgbClr val="70A489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koulupäivä</a:t>
              </a:r>
              <a:endParaRPr sz="6000" b="1">
                <a:solidFill>
                  <a:srgbClr val="70A489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7869483" y="3601408"/>
              <a:ext cx="1911258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C2B3"/>
                </a:buClr>
                <a:buSzPts val="8000"/>
                <a:buFont typeface="Arial Black"/>
                <a:buNone/>
              </a:pPr>
              <a:r>
                <a:rPr lang="fi-FI" sz="8000" b="1">
                  <a:solidFill>
                    <a:srgbClr val="C1C2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endParaRPr sz="4800" b="1">
                <a:solidFill>
                  <a:srgbClr val="C1C2B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8172724" y="4055766"/>
              <a:ext cx="269423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7F39"/>
                </a:buClr>
                <a:buSzPts val="5400"/>
                <a:buFont typeface="Arial"/>
                <a:buNone/>
              </a:pPr>
              <a:r>
                <a:rPr lang="fi-FI" sz="5400">
                  <a:solidFill>
                    <a:srgbClr val="F77F39"/>
                  </a:solidFill>
                  <a:latin typeface="Arial"/>
                  <a:ea typeface="Arial"/>
                  <a:cs typeface="Arial"/>
                  <a:sym typeface="Arial"/>
                </a:rPr>
                <a:t>tärkeä</a:t>
              </a:r>
              <a:endParaRPr sz="5400">
                <a:solidFill>
                  <a:srgbClr val="F77F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7197049" y="3743755"/>
              <a:ext cx="10416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8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#</a:t>
              </a:r>
              <a:endParaRPr sz="8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918703" cy="10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  <a:defRPr sz="2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052295" y="457200"/>
            <a:ext cx="9301505" cy="497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0" y="1621301"/>
            <a:ext cx="191870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98" name="Google Shape;98;p16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>
  <p:cSld name="Otsikollinen kuv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12544" y="590675"/>
            <a:ext cx="1775996" cy="1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  <a:defRPr sz="2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>
            <a:spLocks noGrp="1"/>
          </p:cNvSpPr>
          <p:nvPr>
            <p:ph type="pic" idx="2"/>
          </p:nvPr>
        </p:nvSpPr>
        <p:spPr>
          <a:xfrm>
            <a:off x="2320754" y="590675"/>
            <a:ext cx="900608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14571" y="2032781"/>
            <a:ext cx="1775995" cy="34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07" name="Google Shape;107;p17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ollinen kuva">
  <p:cSld name="2_Otsikollinen kuv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1946839" y="2691696"/>
            <a:ext cx="9379998" cy="1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 Narrow"/>
              <a:buNone/>
              <a:defRPr sz="4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>
            <a:spLocks noGrp="1"/>
          </p:cNvSpPr>
          <p:nvPr>
            <p:ph type="pic" idx="2"/>
          </p:nvPr>
        </p:nvSpPr>
        <p:spPr>
          <a:xfrm>
            <a:off x="2320754" y="590675"/>
            <a:ext cx="9006083" cy="1946463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946839" y="4112406"/>
            <a:ext cx="6772875" cy="180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16" name="Google Shape;116;p18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797" y="0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2B3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rgbClr val="C1C2B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mll.fi/prod/2021/08/21155136/mll_osallisuus_2021-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pikist.com/free-photo-ifgtg/f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eikkipankki.fi/ha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urn.fi/URN:ISBN:978-952-302-586-8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kRFgOEqX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1918702" y="18509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 Narrow"/>
              <a:buNone/>
            </a:pPr>
            <a:r>
              <a:rPr lang="fi-FI">
                <a:solidFill>
                  <a:schemeClr val="tx1"/>
                </a:solidFill>
              </a:rPr>
              <a:t>SKY - sitouttava kouluyhteisötyö 2021-2023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61AC14-E562-4B78-A83C-B1FCC327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Osallisuus - mitä se on?​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799243-D89F-4553-81CC-C0D5DE1B2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fi-FI">
                <a:solidFill>
                  <a:schemeClr val="tx1"/>
                </a:solidFill>
              </a:rPr>
              <a:t>​</a:t>
            </a:r>
            <a:r>
              <a:rPr lang="fi-FI" sz="2600">
                <a:solidFill>
                  <a:schemeClr val="tx1"/>
                </a:solidFill>
              </a:rPr>
              <a:t>Osallisuus on sitä, että…</a:t>
            </a:r>
          </a:p>
          <a:p>
            <a:pPr fontAlgn="base"/>
            <a:endParaRPr lang="fi-FI" sz="2600">
              <a:solidFill>
                <a:schemeClr val="tx1"/>
              </a:solidFill>
            </a:endParaRPr>
          </a:p>
          <a:p>
            <a:pPr fontAlgn="base"/>
            <a:r>
              <a:rPr lang="fi-FI" sz="2600">
                <a:solidFill>
                  <a:schemeClr val="tx1"/>
                </a:solidFill>
              </a:rPr>
              <a:t>…kaikilla on yhteisössä (lapset, nuoret ja aikuiset) </a:t>
            </a:r>
            <a:r>
              <a:rPr lang="fi-FI" sz="2600" b="1">
                <a:solidFill>
                  <a:schemeClr val="tx1"/>
                </a:solidFill>
              </a:rPr>
              <a:t>oikeus ilmaista mielipiteensä</a:t>
            </a:r>
            <a:r>
              <a:rPr lang="fi-FI" sz="2600">
                <a:solidFill>
                  <a:schemeClr val="tx1"/>
                </a:solidFill>
              </a:rPr>
              <a:t>, </a:t>
            </a:r>
            <a:r>
              <a:rPr lang="fi-FI" sz="2600" b="1">
                <a:solidFill>
                  <a:schemeClr val="tx1"/>
                </a:solidFill>
              </a:rPr>
              <a:t>tulla kuulluksi </a:t>
            </a:r>
            <a:r>
              <a:rPr lang="fi-FI" sz="2600">
                <a:solidFill>
                  <a:schemeClr val="tx1"/>
                </a:solidFill>
              </a:rPr>
              <a:t>ja </a:t>
            </a:r>
            <a:r>
              <a:rPr lang="fi-FI" sz="2600" b="1">
                <a:solidFill>
                  <a:schemeClr val="tx1"/>
                </a:solidFill>
              </a:rPr>
              <a:t>saada arvostusta omille mielipiteilleen</a:t>
            </a:r>
            <a:r>
              <a:rPr lang="fi-FI" sz="2600">
                <a:solidFill>
                  <a:schemeClr val="tx1"/>
                </a:solidFill>
              </a:rPr>
              <a:t>.​</a:t>
            </a:r>
          </a:p>
          <a:p>
            <a:pPr fontAlgn="base"/>
            <a:endParaRPr lang="fi-FI" sz="2600">
              <a:solidFill>
                <a:schemeClr val="tx1"/>
              </a:solidFill>
            </a:endParaRPr>
          </a:p>
          <a:p>
            <a:pPr fontAlgn="base"/>
            <a:r>
              <a:rPr lang="fi-FI" sz="2600">
                <a:solidFill>
                  <a:schemeClr val="tx1"/>
                </a:solidFill>
              </a:rPr>
              <a:t>…Lisäksi heillä on </a:t>
            </a:r>
            <a:r>
              <a:rPr lang="fi-FI" sz="2600" b="1">
                <a:solidFill>
                  <a:schemeClr val="tx1"/>
                </a:solidFill>
              </a:rPr>
              <a:t>oikeus kuulua yhteisöön</a:t>
            </a:r>
            <a:r>
              <a:rPr lang="fi-FI" sz="2600">
                <a:solidFill>
                  <a:schemeClr val="tx1"/>
                </a:solidFill>
              </a:rPr>
              <a:t>, </a:t>
            </a:r>
            <a:r>
              <a:rPr lang="fi-FI" sz="2600" b="1">
                <a:solidFill>
                  <a:schemeClr val="tx1"/>
                </a:solidFill>
              </a:rPr>
              <a:t>toimia sen aktiivisena jäsenenä </a:t>
            </a:r>
            <a:r>
              <a:rPr lang="fi-FI" sz="2600">
                <a:solidFill>
                  <a:schemeClr val="tx1"/>
                </a:solidFill>
              </a:rPr>
              <a:t>ja </a:t>
            </a:r>
            <a:r>
              <a:rPr lang="fi-FI" sz="2600" b="1">
                <a:solidFill>
                  <a:schemeClr val="tx1"/>
                </a:solidFill>
              </a:rPr>
              <a:t>vaikuttaa yhteisön toimintaan</a:t>
            </a:r>
            <a:r>
              <a:rPr lang="fi-FI" sz="2600">
                <a:solidFill>
                  <a:schemeClr val="tx1"/>
                </a:solidFill>
              </a:rPr>
              <a:t>.​</a:t>
            </a:r>
          </a:p>
          <a:p>
            <a:pPr fontAlgn="base"/>
            <a:endParaRPr lang="fi-FI" sz="2600">
              <a:solidFill>
                <a:schemeClr val="tx1"/>
              </a:solidFill>
            </a:endParaRPr>
          </a:p>
          <a:p>
            <a:pPr fontAlgn="base"/>
            <a:endParaRPr lang="fi-FI" sz="2600">
              <a:solidFill>
                <a:schemeClr val="tx1"/>
              </a:solidFill>
            </a:endParaRPr>
          </a:p>
          <a:p>
            <a:pPr fontAlgn="base"/>
            <a:r>
              <a:rPr lang="fi-FI" sz="2600">
                <a:solidFill>
                  <a:schemeClr val="tx1"/>
                </a:solidFill>
              </a:rPr>
              <a:t>Tämän takaa turvallinen ja hyvinvoiva kouluyhteisö. Osallisuus ei kuitenkaan toteudu arjessa, elleivät aikuiset pidä sitä tärkeänä.​ </a:t>
            </a:r>
            <a:r>
              <a:rPr lang="fi-FI" sz="2600" b="1">
                <a:solidFill>
                  <a:schemeClr val="tx1"/>
                </a:solidFill>
              </a:rPr>
              <a:t>Aikuisen tehtävä on mahdollistaa.</a:t>
            </a:r>
          </a:p>
          <a:p>
            <a:pPr fontAlgn="base"/>
            <a:r>
              <a:rPr lang="fi-FI">
                <a:solidFill>
                  <a:schemeClr val="tx1"/>
                </a:solidFill>
              </a:rPr>
              <a:t>​</a:t>
            </a:r>
          </a:p>
          <a:p>
            <a:pPr fontAlgn="base"/>
            <a:endParaRPr lang="fi-FI">
              <a:solidFill>
                <a:schemeClr val="tx1"/>
              </a:solidFill>
            </a:endParaRPr>
          </a:p>
          <a:p>
            <a:pPr fontAlgn="base"/>
            <a:endParaRPr lang="fi-FI">
              <a:solidFill>
                <a:schemeClr val="tx1"/>
              </a:solidFill>
            </a:endParaRPr>
          </a:p>
          <a:p>
            <a:pPr fontAlgn="base"/>
            <a:endParaRPr lang="fi-FI">
              <a:solidFill>
                <a:schemeClr val="tx1"/>
              </a:solidFill>
            </a:endParaRPr>
          </a:p>
          <a:p>
            <a:pPr fontAlgn="base"/>
            <a:endParaRPr lang="fi-FI">
              <a:solidFill>
                <a:schemeClr val="tx1"/>
              </a:solidFill>
            </a:endParaRPr>
          </a:p>
          <a:p>
            <a:pPr fontAlgn="base"/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C0B6B10-2BA8-4798-84F2-A96BAB6D1FAF}"/>
              </a:ext>
            </a:extLst>
          </p:cNvPr>
          <p:cNvSpPr txBox="1">
            <a:spLocks/>
          </p:cNvSpPr>
          <p:nvPr/>
        </p:nvSpPr>
        <p:spPr>
          <a:xfrm>
            <a:off x="1918702" y="6310521"/>
            <a:ext cx="9435098" cy="54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>
                <a:solidFill>
                  <a:schemeClr val="tx1"/>
                </a:solidFill>
              </a:rPr>
              <a:t>Lähde: MLL Osallisuus Tukioppilastoiminnan koulutusmateriaali: </a:t>
            </a:r>
            <a:r>
              <a:rPr lang="fi-FI" u="sng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https://cdn.mll.fi/prod/2021/08/21155136/mll_osallisuus_2021-1.pdf</a:t>
            </a:r>
            <a:r>
              <a:rPr lang="fi-FI">
                <a:solidFill>
                  <a:schemeClr val="tx1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0207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2185B-98D7-4637-B39C-52C6320B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Osallisuus ilmenee…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85BFF7-FAA5-4558-BC48-44F532866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…oppilaiden ja koulun aikuisten keskinäisenä vuoropuheluna, arvostuksena ja luottamuksena.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endParaRPr lang="fi-FI" sz="2400">
              <a:solidFill>
                <a:schemeClr val="tx1"/>
              </a:solidFill>
            </a:endParaRP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…mahdollisuutena vaikuttaa kouluyhteisön toimintaan ja tapoihin.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endParaRPr lang="fi-FI" sz="2400">
              <a:solidFill>
                <a:schemeClr val="tx1"/>
              </a:solidFill>
            </a:endParaRP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…toteutuu vuorovaikutuksessa yksittäisen oppilaan, oppilasryhmien ja koulun aikuisten välillä.</a:t>
            </a:r>
            <a:endParaRPr lang="en-US" sz="2400">
              <a:solidFill>
                <a:schemeClr val="tx1"/>
              </a:solidFill>
            </a:endParaRPr>
          </a:p>
          <a:p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6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Osallisuus on tunne - pikatreffit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1" y="2524918"/>
            <a:ext cx="5869398" cy="3405982"/>
          </a:xfrm>
        </p:spPr>
        <p:txBody>
          <a:bodyPr>
            <a:normAutofit lnSpcReduction="10000"/>
          </a:bodyPr>
          <a:lstStyle/>
          <a:p>
            <a:r>
              <a:rPr lang="fi-FI" sz="3200">
                <a:solidFill>
                  <a:schemeClr val="bg1"/>
                </a:solidFill>
              </a:rPr>
              <a:t>Millä keinoin voin opettajana edesauttaa lapsen ja nuoren kokemusta olla osa ryhmää? ​</a:t>
            </a:r>
          </a:p>
          <a:p>
            <a:endParaRPr lang="fi-FI" sz="3200">
              <a:solidFill>
                <a:schemeClr val="bg1"/>
              </a:solidFill>
            </a:endParaRPr>
          </a:p>
          <a:p>
            <a:r>
              <a:rPr lang="fi-FI" sz="3200">
                <a:solidFill>
                  <a:schemeClr val="bg1"/>
                </a:solidFill>
              </a:rPr>
              <a:t>Millä keinoin voin edesauttaa työyhteisön aikuisten kokemusta olla osa ryhmää? </a:t>
            </a:r>
          </a:p>
        </p:txBody>
      </p:sp>
    </p:spTree>
    <p:extLst>
      <p:ext uri="{BB962C8B-B14F-4D97-AF65-F5344CB8AC3E}">
        <p14:creationId xmlns:p14="http://schemas.microsoft.com/office/powerpoint/2010/main" val="39643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FFB84-5C62-4FC5-A51E-5FAB25526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488" y="365125"/>
            <a:ext cx="9434512" cy="1325563"/>
          </a:xfrm>
        </p:spPr>
        <p:txBody>
          <a:bodyPr>
            <a:normAutofit/>
          </a:bodyPr>
          <a:lstStyle/>
          <a:p>
            <a:r>
              <a:rPr lang="fi-FI" sz="6000"/>
              <a:t>Toimiva ryhmä​</a:t>
            </a:r>
          </a:p>
        </p:txBody>
      </p:sp>
    </p:spTree>
    <p:extLst>
      <p:ext uri="{BB962C8B-B14F-4D97-AF65-F5344CB8AC3E}">
        <p14:creationId xmlns:p14="http://schemas.microsoft.com/office/powerpoint/2010/main" val="105509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Toimiva ryhmä - pikatreffit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1" y="2524918"/>
            <a:ext cx="5511800" cy="3405982"/>
          </a:xfrm>
        </p:spPr>
        <p:txBody>
          <a:bodyPr>
            <a:normAutofit fontScale="92500"/>
          </a:bodyPr>
          <a:lstStyle/>
          <a:p>
            <a:pPr fontAlgn="base"/>
            <a:r>
              <a:rPr lang="fi-FI" sz="3200">
                <a:solidFill>
                  <a:schemeClr val="bg1"/>
                </a:solidFill>
              </a:rPr>
              <a:t>Millainen on mielestäsi toimiva ryhmä?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sz="3200">
                <a:solidFill>
                  <a:schemeClr val="bg1"/>
                </a:solidFill>
              </a:rPr>
              <a:t>Mitä hyötyä toimivasta ryhmästä on 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sz="3200">
                <a:solidFill>
                  <a:schemeClr val="bg1"/>
                </a:solidFill>
              </a:rPr>
              <a:t>- sinulle, 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sz="3200">
                <a:solidFill>
                  <a:schemeClr val="bg1"/>
                </a:solidFill>
              </a:rPr>
              <a:t>- luokalle ja 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sz="3200">
                <a:solidFill>
                  <a:schemeClr val="bg1"/>
                </a:solidFill>
              </a:rPr>
              <a:t>- koko koululle?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336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95F7E-420A-4AE8-BBE8-9372B32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Toimiva ryhmä - mitä hyötyä nuorelle?​</a:t>
            </a:r>
          </a:p>
        </p:txBody>
      </p:sp>
    </p:spTree>
    <p:extLst>
      <p:ext uri="{BB962C8B-B14F-4D97-AF65-F5344CB8AC3E}">
        <p14:creationId xmlns:p14="http://schemas.microsoft.com/office/powerpoint/2010/main" val="49074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vihannes, juuri, ilmajuuri&#10;&#10;Kuvaus luotu automaattisesti">
            <a:extLst>
              <a:ext uri="{FF2B5EF4-FFF2-40B4-BE49-F238E27FC236}">
                <a16:creationId xmlns:a16="http://schemas.microsoft.com/office/drawing/2014/main" id="{1D3535DA-592F-47C7-B878-D7FAEABD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75694" y="579410"/>
            <a:ext cx="8529657" cy="5678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AF2B57B1-985C-4BEB-B239-8343B5F3DF26}"/>
              </a:ext>
            </a:extLst>
          </p:cNvPr>
          <p:cNvSpPr/>
          <p:nvPr/>
        </p:nvSpPr>
        <p:spPr>
          <a:xfrm rot="-540000" flipH="1">
            <a:off x="509562" y="-22034"/>
            <a:ext cx="2256692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Mukavampi tehdä ryhmätöitä kaikkien kanssa.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Ajatuskupla: Pilvi 8">
            <a:extLst>
              <a:ext uri="{FF2B5EF4-FFF2-40B4-BE49-F238E27FC236}">
                <a16:creationId xmlns:a16="http://schemas.microsoft.com/office/drawing/2014/main" id="{87230D8F-2602-4932-81D6-8542D317DCC3}"/>
              </a:ext>
            </a:extLst>
          </p:cNvPr>
          <p:cNvSpPr/>
          <p:nvPr/>
        </p:nvSpPr>
        <p:spPr>
          <a:xfrm>
            <a:off x="7225784" y="-106427"/>
            <a:ext cx="3829537" cy="141653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Ei jää ulkopuolelle.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Ajatuskupla: Pilvi 9">
            <a:extLst>
              <a:ext uri="{FF2B5EF4-FFF2-40B4-BE49-F238E27FC236}">
                <a16:creationId xmlns:a16="http://schemas.microsoft.com/office/drawing/2014/main" id="{40B53EF5-905F-4CB7-AD4C-08A2EC6FBFAA}"/>
              </a:ext>
            </a:extLst>
          </p:cNvPr>
          <p:cNvSpPr/>
          <p:nvPr/>
        </p:nvSpPr>
        <p:spPr>
          <a:xfrm rot="-540000" flipH="1">
            <a:off x="-126913" y="2662117"/>
            <a:ext cx="3223845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Turvallisempi olo.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Ajatuskupla: Pilvi 10">
            <a:extLst>
              <a:ext uri="{FF2B5EF4-FFF2-40B4-BE49-F238E27FC236}">
                <a16:creationId xmlns:a16="http://schemas.microsoft.com/office/drawing/2014/main" id="{D6720E0A-80EF-48C1-B02B-A4397B7202F7}"/>
              </a:ext>
            </a:extLst>
          </p:cNvPr>
          <p:cNvSpPr/>
          <p:nvPr/>
        </p:nvSpPr>
        <p:spPr>
          <a:xfrm rot="-540000" flipH="1">
            <a:off x="2173261" y="2181918"/>
            <a:ext cx="2256692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Työn laatu paranee.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Ajatuskupla: Pilvi 11">
            <a:extLst>
              <a:ext uri="{FF2B5EF4-FFF2-40B4-BE49-F238E27FC236}">
                <a16:creationId xmlns:a16="http://schemas.microsoft.com/office/drawing/2014/main" id="{7D47AB86-816D-443C-B857-00EC3B85FC2E}"/>
              </a:ext>
            </a:extLst>
          </p:cNvPr>
          <p:cNvSpPr/>
          <p:nvPr/>
        </p:nvSpPr>
        <p:spPr>
          <a:xfrm rot="-540000" flipH="1">
            <a:off x="75103" y="3931918"/>
            <a:ext cx="2256692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Yhteishenki.</a:t>
            </a:r>
          </a:p>
        </p:txBody>
      </p:sp>
      <p:sp>
        <p:nvSpPr>
          <p:cNvPr id="13" name="Ajatuskupla: Pilvi 12">
            <a:extLst>
              <a:ext uri="{FF2B5EF4-FFF2-40B4-BE49-F238E27FC236}">
                <a16:creationId xmlns:a16="http://schemas.microsoft.com/office/drawing/2014/main" id="{85FD3F01-2B46-418C-A3FB-F5243DD18BF9}"/>
              </a:ext>
            </a:extLst>
          </p:cNvPr>
          <p:cNvSpPr/>
          <p:nvPr/>
        </p:nvSpPr>
        <p:spPr>
          <a:xfrm rot="-540000" flipH="1">
            <a:off x="1783925" y="5060204"/>
            <a:ext cx="2999153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Kaikilla olisi kivaa.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Ajatuskupla: Pilvi 13">
            <a:extLst>
              <a:ext uri="{FF2B5EF4-FFF2-40B4-BE49-F238E27FC236}">
                <a16:creationId xmlns:a16="http://schemas.microsoft.com/office/drawing/2014/main" id="{3973B090-418E-4326-ACE4-A889D4CDE44C}"/>
              </a:ext>
            </a:extLst>
          </p:cNvPr>
          <p:cNvSpPr/>
          <p:nvPr/>
        </p:nvSpPr>
        <p:spPr>
          <a:xfrm rot="-540000" flipH="1">
            <a:off x="125988" y="1284516"/>
            <a:ext cx="2256692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solidFill>
                  <a:schemeClr val="tx1"/>
                </a:solidFill>
                <a:cs typeface="Calibri"/>
              </a:rPr>
              <a:t>Kivempi</a:t>
            </a:r>
            <a:r>
              <a:rPr lang="fi-FI">
                <a:solidFill>
                  <a:schemeClr val="tx1"/>
                </a:solidFill>
                <a:cs typeface="Calibri"/>
              </a:rPr>
              <a:t> olla koulussa.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Ajatuskupla: Pilvi 21">
            <a:extLst>
              <a:ext uri="{FF2B5EF4-FFF2-40B4-BE49-F238E27FC236}">
                <a16:creationId xmlns:a16="http://schemas.microsoft.com/office/drawing/2014/main" id="{AF0752BF-60FF-42AE-A1D8-F164789EBA85}"/>
              </a:ext>
            </a:extLst>
          </p:cNvPr>
          <p:cNvSpPr/>
          <p:nvPr/>
        </p:nvSpPr>
        <p:spPr>
          <a:xfrm>
            <a:off x="9832707" y="264657"/>
            <a:ext cx="2339381" cy="119669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Mukavampi olla.</a:t>
            </a:r>
          </a:p>
        </p:txBody>
      </p:sp>
      <p:sp>
        <p:nvSpPr>
          <p:cNvPr id="16" name="Ajatuskupla: Pilvi 15">
            <a:extLst>
              <a:ext uri="{FF2B5EF4-FFF2-40B4-BE49-F238E27FC236}">
                <a16:creationId xmlns:a16="http://schemas.microsoft.com/office/drawing/2014/main" id="{BB8F8014-7CC2-4F15-8CE2-43E398534C48}"/>
              </a:ext>
            </a:extLst>
          </p:cNvPr>
          <p:cNvSpPr/>
          <p:nvPr/>
        </p:nvSpPr>
        <p:spPr>
          <a:xfrm>
            <a:off x="8079077" y="1285263"/>
            <a:ext cx="3829537" cy="13090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Kouluun tuleminen ei ahdista.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Ajatuskupla: Pilvi 16">
            <a:extLst>
              <a:ext uri="{FF2B5EF4-FFF2-40B4-BE49-F238E27FC236}">
                <a16:creationId xmlns:a16="http://schemas.microsoft.com/office/drawing/2014/main" id="{BF47D3DD-CE26-4AF1-8BCE-E8E2AC330F07}"/>
              </a:ext>
            </a:extLst>
          </p:cNvPr>
          <p:cNvSpPr/>
          <p:nvPr/>
        </p:nvSpPr>
        <p:spPr>
          <a:xfrm>
            <a:off x="9202830" y="3897226"/>
            <a:ext cx="3003768" cy="13090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Jaksaa keskittyä paremmin opiskeluun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Ajatuskupla: Pilvi 17">
            <a:extLst>
              <a:ext uri="{FF2B5EF4-FFF2-40B4-BE49-F238E27FC236}">
                <a16:creationId xmlns:a16="http://schemas.microsoft.com/office/drawing/2014/main" id="{77930DF8-D647-47C6-96E8-9F5C8C68DA3F}"/>
              </a:ext>
            </a:extLst>
          </p:cNvPr>
          <p:cNvSpPr/>
          <p:nvPr/>
        </p:nvSpPr>
        <p:spPr>
          <a:xfrm>
            <a:off x="4587120" y="5141015"/>
            <a:ext cx="3829537" cy="164123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Helpompi olla oma itsensä sekä keskustella ryhmissä.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3B8F96-934C-4410-BBF9-2C41EDDD2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30"/>
          <a:stretch/>
        </p:blipFill>
        <p:spPr>
          <a:xfrm>
            <a:off x="11252718" y="6041307"/>
            <a:ext cx="939262" cy="815411"/>
          </a:xfrm>
          <a:prstGeom prst="rect">
            <a:avLst/>
          </a:prstGeom>
        </p:spPr>
      </p:pic>
      <p:sp>
        <p:nvSpPr>
          <p:cNvPr id="20" name="Ajatuskupla: Pilvi 19">
            <a:extLst>
              <a:ext uri="{FF2B5EF4-FFF2-40B4-BE49-F238E27FC236}">
                <a16:creationId xmlns:a16="http://schemas.microsoft.com/office/drawing/2014/main" id="{141C9D7B-F183-48E7-8A7E-9C844E130E50}"/>
              </a:ext>
            </a:extLst>
          </p:cNvPr>
          <p:cNvSpPr/>
          <p:nvPr/>
        </p:nvSpPr>
        <p:spPr>
          <a:xfrm>
            <a:off x="10110701" y="1914546"/>
            <a:ext cx="2165589" cy="15038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Voi keskittyä hyvin.</a:t>
            </a:r>
          </a:p>
        </p:txBody>
      </p:sp>
      <p:sp>
        <p:nvSpPr>
          <p:cNvPr id="21" name="Ajatuskupla: Pilvi 20">
            <a:extLst>
              <a:ext uri="{FF2B5EF4-FFF2-40B4-BE49-F238E27FC236}">
                <a16:creationId xmlns:a16="http://schemas.microsoft.com/office/drawing/2014/main" id="{940455DA-4EA9-406A-996D-256795C9AEA1}"/>
              </a:ext>
            </a:extLst>
          </p:cNvPr>
          <p:cNvSpPr/>
          <p:nvPr/>
        </p:nvSpPr>
        <p:spPr>
          <a:xfrm flipH="1">
            <a:off x="2044188" y="3760175"/>
            <a:ext cx="2966599" cy="164123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Ei ahdista pyytää apua.</a:t>
            </a:r>
          </a:p>
        </p:txBody>
      </p:sp>
      <p:sp>
        <p:nvSpPr>
          <p:cNvPr id="15" name="Ajatuskupla: Pilvi 14">
            <a:extLst>
              <a:ext uri="{FF2B5EF4-FFF2-40B4-BE49-F238E27FC236}">
                <a16:creationId xmlns:a16="http://schemas.microsoft.com/office/drawing/2014/main" id="{50601034-55F5-4305-A724-FB5D37AA2BF7}"/>
              </a:ext>
            </a:extLst>
          </p:cNvPr>
          <p:cNvSpPr/>
          <p:nvPr/>
        </p:nvSpPr>
        <p:spPr>
          <a:xfrm>
            <a:off x="8342550" y="2875038"/>
            <a:ext cx="3829537" cy="13090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Jos ei olisi yhteishenkeä, ei ryhmätyöt toimisi.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3" name="Ajatuskupla: Pilvi 22">
            <a:extLst>
              <a:ext uri="{FF2B5EF4-FFF2-40B4-BE49-F238E27FC236}">
                <a16:creationId xmlns:a16="http://schemas.microsoft.com/office/drawing/2014/main" id="{F66DC173-D15E-46B7-B403-16B4F9AE35E5}"/>
              </a:ext>
            </a:extLst>
          </p:cNvPr>
          <p:cNvSpPr/>
          <p:nvPr/>
        </p:nvSpPr>
        <p:spPr>
          <a:xfrm>
            <a:off x="8079077" y="5141873"/>
            <a:ext cx="3829537" cy="164123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Oppiminen helpottuu ja kaikki sujuu paremmin.</a:t>
            </a:r>
          </a:p>
        </p:txBody>
      </p:sp>
      <p:sp>
        <p:nvSpPr>
          <p:cNvPr id="24" name="Ajatuskupla: Pilvi 23">
            <a:extLst>
              <a:ext uri="{FF2B5EF4-FFF2-40B4-BE49-F238E27FC236}">
                <a16:creationId xmlns:a16="http://schemas.microsoft.com/office/drawing/2014/main" id="{EDCAD6F4-95CD-47A0-90AB-0EDBF301B1E2}"/>
              </a:ext>
            </a:extLst>
          </p:cNvPr>
          <p:cNvSpPr/>
          <p:nvPr/>
        </p:nvSpPr>
        <p:spPr>
          <a:xfrm rot="-540000" flipH="1">
            <a:off x="357293" y="5218139"/>
            <a:ext cx="2087477" cy="110917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Työrauha.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5" name="Ajatuskupla: Pilvi 24">
            <a:extLst>
              <a:ext uri="{FF2B5EF4-FFF2-40B4-BE49-F238E27FC236}">
                <a16:creationId xmlns:a16="http://schemas.microsoft.com/office/drawing/2014/main" id="{9910BDB0-717A-4BDE-A7B4-F780D5BD7605}"/>
              </a:ext>
            </a:extLst>
          </p:cNvPr>
          <p:cNvSpPr/>
          <p:nvPr/>
        </p:nvSpPr>
        <p:spPr>
          <a:xfrm rot="-540000" flipH="1">
            <a:off x="2432157" y="-165041"/>
            <a:ext cx="2999153" cy="153376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Positiivinen ilmapiiri ja hyvä olla.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Ajatuskupla: Pilvi 25">
            <a:extLst>
              <a:ext uri="{FF2B5EF4-FFF2-40B4-BE49-F238E27FC236}">
                <a16:creationId xmlns:a16="http://schemas.microsoft.com/office/drawing/2014/main" id="{50509117-4CC7-49B7-BE46-FFAE1B334181}"/>
              </a:ext>
            </a:extLst>
          </p:cNvPr>
          <p:cNvSpPr/>
          <p:nvPr/>
        </p:nvSpPr>
        <p:spPr>
          <a:xfrm rot="-540000" flipH="1">
            <a:off x="2348936" y="1240663"/>
            <a:ext cx="2999153" cy="117242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Kommunikaatio toimii.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1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33BB50-926E-40D8-B83A-1102F004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Toimiva ryhmä - mitä hyötyä nuorelle?​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1A0FA8-3B75-496B-96E9-0450BE2A0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Saa kavereita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Syntyy luottamusta luokkakavereihin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Oppii tulemaan toimeen erilaisten ihmisten kanssa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Tuntee kuuluvansa johonkin ja on osa ryhmää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On kiva tulla kouluun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Vahvistaa itsetuntoa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Oppii tuntemaan luokkakavereita.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5681F5-A278-47E6-9F68-EA43A265F7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Ennaltaehkäisee kiusaamista.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Mahdollistaa oppilaiden keskinäisen vuorovaikutuksen ohjaamisen 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Helpottaa tunnilla työskentelyä ja ajatusten kertomista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Ennaltaehkäisee yksinäisyyttä.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Vähentää ahdistuneisuutta.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Vahvistaa tunne- ja vuorovaikutustaitoja.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Lisää hyvinvointia.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Hauskoja  ja mukavia hetkiä oppilaille.</a:t>
            </a:r>
            <a:r>
              <a:rPr lang="en-US" sz="2400">
                <a:solidFill>
                  <a:schemeClr val="tx1"/>
                </a:solidFill>
              </a:rPr>
              <a:t>​</a:t>
            </a:r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7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33BB50-926E-40D8-B83A-1102F004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Toimiva ryhmä - mitä hyötyä opettajalle?​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1A0FA8-3B75-496B-96E9-0450BE2A0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fi-FI" sz="2000">
                <a:solidFill>
                  <a:schemeClr val="tx1"/>
                </a:solidFill>
              </a:rPr>
              <a:t>Opettaja on osa ryhmää.​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Tuntien vetäminen helpompaa.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Fiilis opettaa ryhmää on positiivisempi.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Työhyvinvointi kasvaa.​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Oppilaan tuntemus lisääntyy​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Luottamus opettajaan syntyy ja hänet on helpompi kohdata.​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Luokkahenki paranee (Luottamus -&gt; aito vuorovaikutus - &gt; ilo. Ilo lisää myös oppimista.)​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Oppilaiden keskinäinen kanssakäyminen helpottuu - vähemmän riitojen selvittelyä. 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Hyvä oppilas – opettaja suhde helpottaa kanssakäymistä jatkossakin, myös hankalissa ja vaikeissa asioissa. 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Oppilaiden motivoiminen töihin helpompaa.​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Toteutat opetussuunnitelmaa.​</a:t>
            </a:r>
          </a:p>
        </p:txBody>
      </p:sp>
    </p:spTree>
    <p:extLst>
      <p:ext uri="{BB962C8B-B14F-4D97-AF65-F5344CB8AC3E}">
        <p14:creationId xmlns:p14="http://schemas.microsoft.com/office/powerpoint/2010/main" val="220446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7F613-2B86-4153-91CF-401E8A7F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Mitä ajatuksia nämä tulokset herättävät?​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25B88A4-3197-4EC2-A3BA-F092B7C1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13" y="1407034"/>
            <a:ext cx="7970128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8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D4F979-3EF9-4110-9B7A-6AA6E6DA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SKY Kehittäjäopettajat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FE2B87-2695-42E6-9073-EDCBAAB0E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Kirsi Aho Lempäälä</a:t>
            </a:r>
          </a:p>
          <a:p>
            <a:r>
              <a:rPr lang="fi-FI" sz="2400">
                <a:solidFill>
                  <a:schemeClr val="tx1"/>
                </a:solidFill>
              </a:rPr>
              <a:t>Virpi Järvelä, Vesilahti</a:t>
            </a:r>
          </a:p>
          <a:p>
            <a:r>
              <a:rPr lang="fi-FI" sz="2400">
                <a:solidFill>
                  <a:schemeClr val="tx1"/>
                </a:solidFill>
              </a:rPr>
              <a:t>Eeva Lehtinen, Pirkkala </a:t>
            </a:r>
          </a:p>
          <a:p>
            <a:r>
              <a:rPr lang="fi-FI" sz="2400">
                <a:solidFill>
                  <a:schemeClr val="tx1"/>
                </a:solidFill>
              </a:rPr>
              <a:t>Tiina Pihlajakumpu, Nokia</a:t>
            </a:r>
          </a:p>
          <a:p>
            <a:r>
              <a:rPr lang="fi-FI" sz="2400">
                <a:solidFill>
                  <a:schemeClr val="tx1"/>
                </a:solidFill>
              </a:rPr>
              <a:t>Kati Vitikainen, Kangasala</a:t>
            </a:r>
          </a:p>
          <a:p>
            <a:r>
              <a:rPr lang="fi-FI" sz="2400">
                <a:solidFill>
                  <a:schemeClr val="tx1"/>
                </a:solidFill>
              </a:rPr>
              <a:t>Pilvi Korhonen, Tampere (</a:t>
            </a:r>
            <a:r>
              <a:rPr lang="fi-FI" sz="2400" err="1">
                <a:solidFill>
                  <a:schemeClr val="tx1"/>
                </a:solidFill>
              </a:rPr>
              <a:t>Tesoma</a:t>
            </a:r>
            <a:r>
              <a:rPr lang="fi-FI" sz="2400">
                <a:solidFill>
                  <a:schemeClr val="tx1"/>
                </a:solidFill>
              </a:rPr>
              <a:t>)</a:t>
            </a:r>
          </a:p>
          <a:p>
            <a:r>
              <a:rPr lang="fi-FI" sz="2400">
                <a:solidFill>
                  <a:schemeClr val="tx1"/>
                </a:solidFill>
              </a:rPr>
              <a:t>Johanna Viinikainen, Orivesi</a:t>
            </a:r>
            <a:endParaRPr lang="fi-FI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Katri Kuivala, Lempäälä</a:t>
            </a:r>
          </a:p>
          <a:p>
            <a:r>
              <a:rPr lang="fi-FI" sz="2400">
                <a:solidFill>
                  <a:schemeClr val="tx1"/>
                </a:solidFill>
              </a:rPr>
              <a:t>Kirsi Olli, Ylöjärvi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F6C323-D316-4562-9C88-56121C86416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FFB84-5C62-4FC5-A51E-5FAB25526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365125"/>
            <a:ext cx="11049000" cy="1325563"/>
          </a:xfrm>
        </p:spPr>
        <p:txBody>
          <a:bodyPr>
            <a:normAutofit/>
          </a:bodyPr>
          <a:lstStyle/>
          <a:p>
            <a:r>
              <a:rPr lang="fi-FI" sz="6000"/>
              <a:t>Miten toimiva ryhmä rakennetaan?​</a:t>
            </a:r>
            <a:endParaRPr lang="fi-FI" sz="8000"/>
          </a:p>
        </p:txBody>
      </p:sp>
    </p:spTree>
    <p:extLst>
      <p:ext uri="{BB962C8B-B14F-4D97-AF65-F5344CB8AC3E}">
        <p14:creationId xmlns:p14="http://schemas.microsoft.com/office/powerpoint/2010/main" val="94351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19C92-C8F8-4600-B1E9-167E884C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Ryhmän kehittymisen vaiheet​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687546-E2A4-409F-A30C-E889E2517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Muodostuminen​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Kuohunta​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Vakiintuminen​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Toiminta​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Päättyminen​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873E4E2-B26A-4FD2-8EEA-E91EFBDBDC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34986" y="5714999"/>
            <a:ext cx="9018814" cy="461964"/>
          </a:xfrm>
        </p:spPr>
        <p:txBody>
          <a:bodyPr>
            <a:noAutofit/>
          </a:bodyPr>
          <a:lstStyle/>
          <a:p>
            <a:pPr fontAlgn="base"/>
            <a:r>
              <a:rPr lang="fi-FI" sz="1600"/>
              <a:t>Lähde: https://pinskupakki.fi/vuorovaikutus/ryhmaprosessi-ja-ryhman-ohjaaminen​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55CD1D-1ABF-4606-ABFB-7A3CCF97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4" y="1830161"/>
            <a:ext cx="3588884" cy="35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84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8B3F1-221E-45AB-BFAF-6AF0034F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Toimiva ryhmä edistää myös opiskelua</a:t>
            </a:r>
            <a:r>
              <a:rPr lang="fi-FI" b="0">
                <a:solidFill>
                  <a:schemeClr val="tx1"/>
                </a:solidFill>
              </a:rPr>
              <a:t>​</a:t>
            </a:r>
            <a:br>
              <a:rPr lang="fi-FI" b="0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- ryhmän kaksoistavoite</a:t>
            </a:r>
            <a:r>
              <a:rPr lang="fi-FI" b="0">
                <a:solidFill>
                  <a:schemeClr val="tx1"/>
                </a:solidFill>
              </a:rPr>
              <a:t>​</a:t>
            </a:r>
            <a:endParaRPr lang="fi-FI">
              <a:solidFill>
                <a:schemeClr val="tx1"/>
              </a:solidFill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B01ED71A-156E-41A9-B755-C1FB5226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17" y="2235654"/>
            <a:ext cx="61436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363A7B5-7D99-42DE-9B6B-8786FDC78FEC}"/>
              </a:ext>
            </a:extLst>
          </p:cNvPr>
          <p:cNvSpPr txBox="1"/>
          <p:nvPr/>
        </p:nvSpPr>
        <p:spPr>
          <a:xfrm>
            <a:off x="2318657" y="1992086"/>
            <a:ext cx="115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Tavoitteen osuus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0B00780-18E8-4E7A-840D-57EAAEB4CE0D}"/>
              </a:ext>
            </a:extLst>
          </p:cNvPr>
          <p:cNvSpPr txBox="1"/>
          <p:nvPr/>
        </p:nvSpPr>
        <p:spPr>
          <a:xfrm>
            <a:off x="9339264" y="5112204"/>
            <a:ext cx="78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Aika</a:t>
            </a:r>
          </a:p>
        </p:txBody>
      </p:sp>
    </p:spTree>
    <p:extLst>
      <p:ext uri="{BB962C8B-B14F-4D97-AF65-F5344CB8AC3E}">
        <p14:creationId xmlns:p14="http://schemas.microsoft.com/office/powerpoint/2010/main" val="138397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 b="0"/>
              <a:t>Pikatreffit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0" y="2524918"/>
            <a:ext cx="5673271" cy="3405982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bg1"/>
                </a:solidFill>
              </a:rPr>
              <a:t>Kerro, mitä hyviä kokemuksia sinulla on toimivan ryhmän rakentamiseen.​</a:t>
            </a:r>
            <a:endParaRPr lang="fi-FI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35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6FEBD4-DEA4-436A-8560-E7BBD149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Toimiva ryhmä - milloin se tehdään?​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A4DAF9-EC2D-4AB7-8A79-F9A8CDA8F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Kaikki oppitunnit ja muu koulun arki​</a:t>
            </a:r>
          </a:p>
        </p:txBody>
      </p:sp>
    </p:spTree>
    <p:extLst>
      <p:ext uri="{BB962C8B-B14F-4D97-AF65-F5344CB8AC3E}">
        <p14:creationId xmlns:p14="http://schemas.microsoft.com/office/powerpoint/2010/main" val="17134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FF41C-221B-4E52-9560-AC382179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Toimiva ryhmä - miten?​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0C355F-6E7C-4E8A-90FD-79955C7E6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fi-FI" sz="2000" u="sng">
                <a:solidFill>
                  <a:schemeClr val="tx1"/>
                </a:solidFill>
              </a:rPr>
              <a:t>Oppitunneilla</a:t>
            </a:r>
            <a:r>
              <a:rPr lang="en-US" sz="2000" u="sng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Pari- ja ryhmätöiden teettäminen vaihtelevissa ryhmissä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Istumajärjestyksen vaihtaminen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Selkeys ja ennakoitavuus toiminnassa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Pelit ja leikit, retket, yhdessä tekeminen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Mikrohetket 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fi-FI" sz="2000">
                <a:solidFill>
                  <a:schemeClr val="tx1"/>
                </a:solidFill>
              </a:rPr>
              <a:t>Pedagogiikkaa</a:t>
            </a:r>
          </a:p>
          <a:p>
            <a:pPr fontAlgn="base"/>
            <a:endParaRPr lang="en-US" sz="2000">
              <a:solidFill>
                <a:schemeClr val="tx1"/>
              </a:solidFill>
            </a:endParaRPr>
          </a:p>
          <a:p>
            <a:pPr fontAlgn="base"/>
            <a:r>
              <a:rPr lang="fi-FI" sz="2000" u="sng">
                <a:solidFill>
                  <a:schemeClr val="tx1"/>
                </a:solidFill>
              </a:rPr>
              <a:t>Muu kohtaaminen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Huomioiminen, tervehtiminen ja kuulumisten kysely, jutustelu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Onnistumisista iloitsemien</a:t>
            </a:r>
            <a:r>
              <a:rPr lang="en-US" sz="20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Vaikeistakin asioista puhuminen ja selvittäminen yhdessä​</a:t>
            </a:r>
          </a:p>
          <a:p>
            <a:pPr fontAlgn="base"/>
            <a:r>
              <a:rPr lang="fi-FI" sz="2000">
                <a:solidFill>
                  <a:schemeClr val="tx1"/>
                </a:solidFill>
              </a:rPr>
              <a:t>Mikrohetket 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38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B8600-284C-42D9-B7D6-1C1383D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Arvokello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132A21-488F-49EF-9EB8-94BA757AD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1800911"/>
            <a:ext cx="6290350" cy="4351338"/>
          </a:xfrm>
        </p:spPr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Piirrä paperille ympyrä ja jaa se kuuteen osaan</a:t>
            </a:r>
          </a:p>
          <a:p>
            <a:pPr fontAlgn="base"/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Kirjoita jokaiseen osaan, mitä toivot oppilaiden repussa olevan, kun he lähtevät peruskoulusta</a:t>
            </a:r>
            <a:r>
              <a:rPr lang="en-US" sz="2400">
                <a:solidFill>
                  <a:schemeClr val="tx1"/>
                </a:solidFill>
              </a:rPr>
              <a:t>​.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 err="1">
                <a:solidFill>
                  <a:schemeClr val="tx1"/>
                </a:solidFill>
              </a:rPr>
              <a:t>Poista</a:t>
            </a:r>
            <a:r>
              <a:rPr lang="en-US" sz="2400">
                <a:solidFill>
                  <a:schemeClr val="tx1"/>
                </a:solidFill>
              </a:rPr>
              <a:t> </a:t>
            </a:r>
            <a:r>
              <a:rPr lang="en-US" sz="2400" err="1">
                <a:solidFill>
                  <a:schemeClr val="tx1"/>
                </a:solidFill>
              </a:rPr>
              <a:t>kolme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vähiten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tärkeää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 err="1">
                <a:solidFill>
                  <a:schemeClr val="tx1"/>
                </a:solidFill>
              </a:rPr>
              <a:t>Mitä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arvoja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jää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jäljelle</a:t>
            </a:r>
            <a:r>
              <a:rPr lang="en-US" sz="2400">
                <a:solidFill>
                  <a:schemeClr val="tx1"/>
                </a:solidFill>
              </a:rPr>
              <a:t>?</a:t>
            </a:r>
          </a:p>
          <a:p>
            <a:pPr fontAlgn="base"/>
            <a:endParaRPr lang="fi-FI" sz="2400">
              <a:solidFill>
                <a:schemeClr val="tx1"/>
              </a:solidFill>
            </a:endParaRPr>
          </a:p>
          <a:p>
            <a:pPr fontAlgn="base"/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FCF7AC69-3CC8-4201-B8D8-EBF0FC29E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370069"/>
              </p:ext>
            </p:extLst>
          </p:nvPr>
        </p:nvGraphicFramePr>
        <p:xfrm>
          <a:off x="7220085" y="1600110"/>
          <a:ext cx="4971915" cy="365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85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Ilo - pikatreffit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0" y="2524918"/>
            <a:ext cx="5673271" cy="3405982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bg1"/>
                </a:solidFill>
                <a:cs typeface="Calibri"/>
              </a:rPr>
              <a:t>1-2-3 –harjoitus</a:t>
            </a:r>
          </a:p>
          <a:p>
            <a:endParaRPr lang="fi-FI" sz="3200">
              <a:solidFill>
                <a:schemeClr val="bg1"/>
              </a:solidFill>
              <a:cs typeface="Calibri"/>
            </a:endParaRPr>
          </a:p>
          <a:p>
            <a:endParaRPr lang="fi-FI" sz="3200">
              <a:solidFill>
                <a:schemeClr val="bg1"/>
              </a:solidFill>
            </a:endParaRPr>
          </a:p>
          <a:p>
            <a:r>
              <a:rPr lang="fi-FI" sz="3200">
                <a:solidFill>
                  <a:schemeClr val="bg1"/>
                </a:solidFill>
                <a:ea typeface="+mn-lt"/>
                <a:cs typeface="+mn-lt"/>
              </a:rPr>
              <a:t>Mikä kaikki koulussa tuottaa iloa?</a:t>
            </a:r>
            <a:endParaRPr lang="fi-FI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5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418DEF-6693-40B8-896D-E97CBDDB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Iloa kouluun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E79A50-BC25-48AD-B5B8-D11C78217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fi-FI" sz="2400">
              <a:solidFill>
                <a:schemeClr val="tx1"/>
              </a:solidFill>
              <a:cs typeface="Calibri" panose="020F0502020204030204"/>
            </a:endParaRPr>
          </a:p>
          <a:p>
            <a:pPr lvl="1"/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Korosta onnistumisia</a:t>
            </a:r>
          </a:p>
          <a:p>
            <a:pPr lvl="1"/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Kehu ja kiitä</a:t>
            </a:r>
          </a:p>
          <a:p>
            <a:pPr lvl="1"/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Huomaa vahvuudet</a:t>
            </a:r>
          </a:p>
          <a:p>
            <a:pPr lvl="1"/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Keskity hyviin asioihin</a:t>
            </a:r>
          </a:p>
          <a:p>
            <a:pPr lvl="1"/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Heittäydy</a:t>
            </a:r>
          </a:p>
          <a:p>
            <a:pPr lvl="1"/>
            <a:r>
              <a:rPr lang="fi-FI" sz="2400">
                <a:solidFill>
                  <a:schemeClr val="tx1"/>
                </a:solidFill>
                <a:cs typeface="Calibri"/>
              </a:rPr>
              <a:t>Opeta haluttua käyttäytymistä, kehu ja kiitä kun huomaat sen toteutuvan</a:t>
            </a:r>
          </a:p>
          <a:p>
            <a:pPr lvl="1"/>
            <a:r>
              <a:rPr lang="fi-FI" sz="2400">
                <a:solidFill>
                  <a:schemeClr val="tx1"/>
                </a:solidFill>
                <a:cs typeface="Calibri"/>
              </a:rPr>
              <a:t>Välitä</a:t>
            </a:r>
          </a:p>
          <a:p>
            <a:pPr lvl="1"/>
            <a:r>
              <a:rPr lang="fi-FI" sz="2400">
                <a:solidFill>
                  <a:schemeClr val="tx1"/>
                </a:solidFill>
                <a:cs typeface="Calibri"/>
              </a:rPr>
              <a:t>Ole läsnä</a:t>
            </a:r>
          </a:p>
          <a:p>
            <a:pPr lvl="1"/>
            <a:r>
              <a:rPr lang="fi-FI" sz="2400">
                <a:solidFill>
                  <a:schemeClr val="tx1"/>
                </a:solidFill>
                <a:cs typeface="Calibri"/>
              </a:rPr>
              <a:t>Hengitä</a:t>
            </a:r>
          </a:p>
          <a:p>
            <a:pPr lvl="1"/>
            <a:r>
              <a:rPr lang="fi-FI" sz="2400">
                <a:solidFill>
                  <a:schemeClr val="tx1"/>
                </a:solidFill>
                <a:cs typeface="Calibri"/>
              </a:rPr>
              <a:t>Saa mokata</a:t>
            </a:r>
            <a:endParaRPr lang="fi-FI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52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EDEB3-D460-4BC7-A941-19D9CB68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Lisää aiheesta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80FE65-F90F-452A-A7CE-A336A0DC1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1. kerran diat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Ryppäästä ryhmäksi -kirja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Ryhmä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toimivaksi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 -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kirja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MLL </a:t>
            </a:r>
            <a:r>
              <a:rPr lang="fi-FI" sz="2400" err="1">
                <a:solidFill>
                  <a:schemeClr val="tx1"/>
                </a:solidFill>
                <a:ea typeface="+mn-lt"/>
                <a:cs typeface="+mn-lt"/>
              </a:rPr>
              <a:t>tukarimateriaalit</a:t>
            </a: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MLL - tutustumisleikkejä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r>
              <a:rPr lang="fi-FI" sz="2400">
                <a:solidFill>
                  <a:schemeClr val="tx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https://www.leikkipankki.fi/haku</a:t>
            </a:r>
            <a:endParaRPr lang="fi-FI" sz="24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47BA697-97BE-4B3D-BA43-5F63D532B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2381">
            <a:off x="6659489" y="1880641"/>
            <a:ext cx="2168413" cy="3095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E4494D5-14C4-4AE7-BAE0-8E7CEB19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9886">
            <a:off x="8274969" y="3330604"/>
            <a:ext cx="2126334" cy="28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5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DADAB5-8F3D-244D-798A-13A27D57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Tavoitteet seutukunnalliselle pilotointijaksolle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713DF7-D87A-6667-77FF-002226526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>
                <a:solidFill>
                  <a:schemeClr val="tx1"/>
                </a:solidFill>
              </a:rPr>
              <a:t>Luokanvalvojan toimijuuden ja osaamisen vahvistaminen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Hyväksyvä luokkailmapiiri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Oppilaiden kiinnittyminen kouluun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Läsnäolon tukeminen</a:t>
            </a:r>
            <a:endParaRPr lang="en-US" sz="2400">
              <a:solidFill>
                <a:schemeClr val="tx1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8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F670A-CF37-84B7-914C-EB60F7C9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8800C6-DAC3-F352-2864-AF3821083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>
                <a:solidFill>
                  <a:schemeClr val="tx1"/>
                </a:solidFill>
              </a:rPr>
              <a:t>Kirjaa lyhyesti ajatuksesi: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1) Mitkä kaikki koit tärkeäksi ja merkitykselliseksi tämän päivän tapaamisessa?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2) Millaisia ajatuksia nousi mieleesi osallisuudesta ja toimivan ryhmän hyödyistä?</a:t>
            </a:r>
          </a:p>
          <a:p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"/>
          <p:cNvSpPr txBox="1">
            <a:spLocks noGrp="1"/>
          </p:cNvSpPr>
          <p:nvPr>
            <p:ph type="body" idx="1"/>
          </p:nvPr>
        </p:nvSpPr>
        <p:spPr>
          <a:xfrm>
            <a:off x="5756857" y="2287126"/>
            <a:ext cx="4586287" cy="17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ctr"/>
            <a:r>
              <a:rPr lang="en-US" i="1">
                <a:solidFill>
                  <a:schemeClr val="tx1"/>
                </a:solidFill>
                <a:latin typeface="Arial"/>
              </a:rPr>
              <a:t>”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Ihmiset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eivät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muista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mitä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sanoit</a:t>
            </a:r>
            <a:r>
              <a:rPr lang="en-US" i="1">
                <a:solidFill>
                  <a:schemeClr val="tx1"/>
                </a:solidFill>
                <a:latin typeface="Arial"/>
              </a:rPr>
              <a:t>. </a:t>
            </a:r>
            <a:endParaRPr lang="en-US" i="1">
              <a:solidFill>
                <a:schemeClr val="tx1"/>
              </a:solidFill>
              <a:latin typeface="Arial"/>
              <a:cs typeface="Calibri"/>
            </a:endParaRPr>
          </a:p>
          <a:p>
            <a:pPr algn="ctr"/>
            <a:r>
              <a:rPr lang="en-US" i="1">
                <a:solidFill>
                  <a:schemeClr val="tx1"/>
                </a:solidFill>
                <a:latin typeface="Arial"/>
              </a:rPr>
              <a:t>He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eivät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muista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mitä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teit</a:t>
            </a:r>
            <a:r>
              <a:rPr lang="en-US" i="1">
                <a:solidFill>
                  <a:schemeClr val="tx1"/>
                </a:solidFill>
                <a:latin typeface="Arial"/>
              </a:rPr>
              <a:t>. </a:t>
            </a:r>
            <a:endParaRPr lang="en-US" i="1">
              <a:solidFill>
                <a:schemeClr val="tx1"/>
              </a:solidFill>
              <a:latin typeface="Arial"/>
              <a:cs typeface="Calibri"/>
            </a:endParaRPr>
          </a:p>
          <a:p>
            <a:pPr algn="ctr"/>
            <a:r>
              <a:rPr lang="en-US" i="1">
                <a:solidFill>
                  <a:schemeClr val="tx1"/>
                </a:solidFill>
                <a:latin typeface="Arial"/>
              </a:rPr>
              <a:t>Mutta he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eivät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koskaan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unohda</a:t>
            </a:r>
            <a:r>
              <a:rPr lang="en-US" i="1">
                <a:solidFill>
                  <a:schemeClr val="tx1"/>
                </a:solidFill>
                <a:latin typeface="Arial"/>
              </a:rPr>
              <a:t>, </a:t>
            </a:r>
            <a:endParaRPr lang="en-US" i="1">
              <a:solidFill>
                <a:schemeClr val="tx1"/>
              </a:solidFill>
              <a:latin typeface="Arial"/>
              <a:cs typeface="Calibri"/>
            </a:endParaRPr>
          </a:p>
          <a:p>
            <a:pPr algn="ctr"/>
            <a:r>
              <a:rPr lang="en-US" i="1" err="1">
                <a:solidFill>
                  <a:schemeClr val="tx1"/>
                </a:solidFill>
                <a:latin typeface="Arial"/>
              </a:rPr>
              <a:t>mitä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sait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heidät</a:t>
            </a:r>
            <a:r>
              <a:rPr lang="en-US" i="1">
                <a:solidFill>
                  <a:schemeClr val="tx1"/>
                </a:solidFill>
                <a:latin typeface="Arial"/>
              </a:rPr>
              <a:t> </a:t>
            </a:r>
            <a:r>
              <a:rPr lang="en-US" i="1" err="1">
                <a:solidFill>
                  <a:schemeClr val="tx1"/>
                </a:solidFill>
                <a:latin typeface="Arial"/>
              </a:rPr>
              <a:t>tuntemaan</a:t>
            </a:r>
            <a:r>
              <a:rPr lang="en-US" i="1">
                <a:solidFill>
                  <a:schemeClr val="tx1"/>
                </a:solidFill>
                <a:latin typeface="Arial"/>
              </a:rPr>
              <a:t>.”</a:t>
            </a:r>
            <a:endParaRPr lang="en-US" i="1">
              <a:solidFill>
                <a:schemeClr val="tx1"/>
              </a:solidFill>
              <a:latin typeface="Arial"/>
              <a:cs typeface="Calibri"/>
            </a:endParaRPr>
          </a:p>
          <a:p>
            <a:pPr algn="ctr"/>
            <a:r>
              <a:rPr lang="en-US" i="1">
                <a:solidFill>
                  <a:schemeClr val="tx1"/>
                </a:solidFill>
                <a:latin typeface="Arial"/>
              </a:rPr>
              <a:t>- Maya Angelou</a:t>
            </a:r>
            <a:endParaRPr lang="en-US" i="1">
              <a:solidFill>
                <a:schemeClr val="tx1"/>
              </a:solidFill>
              <a:latin typeface="Arial"/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2B3"/>
              </a:buClr>
              <a:buSzPts val="2000"/>
              <a:buNone/>
            </a:pPr>
            <a:endParaRPr>
              <a:solidFill>
                <a:srgbClr val="C1C2B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F12DC-8FEE-CD60-C2F0-8E629450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Tapaamisten sisällöt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520D72-F5F7-AA20-7694-A1CF59E2E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1713826"/>
            <a:ext cx="9707240" cy="4438423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Luokanvalvojien työotteellinen työkalupakki sisältää 3 tapaamiskertaa, jotka ovat  kestoltaan n. 3h/kerta. Tapaamisissa vetäjinä alueen SKY-hankkeen kehittäjäopettajat. </a:t>
            </a:r>
            <a:endParaRPr lang="en-US" sz="2400">
              <a:solidFill>
                <a:schemeClr val="tx1"/>
              </a:solidFill>
            </a:endParaRPr>
          </a:p>
          <a:p>
            <a:pPr marL="685800" indent="-457200">
              <a:buAutoNum type="arabicPeriod"/>
            </a:pPr>
            <a:r>
              <a:rPr lang="fi-FI" sz="2400">
                <a:solidFill>
                  <a:schemeClr val="tx1"/>
                </a:solidFill>
              </a:rPr>
              <a:t>Tapaaminen: Kohtaaminen, kuulluksi tuleminen ja lämpimät ihmissuhteet koulun arjessa (huhti- toukokuu )</a:t>
            </a:r>
            <a:endParaRPr lang="en-US" sz="2400">
              <a:solidFill>
                <a:schemeClr val="tx1"/>
              </a:solidFill>
            </a:endParaRPr>
          </a:p>
          <a:p>
            <a:pPr marL="685800" indent="-457200">
              <a:buAutoNum type="arabicPeriod"/>
            </a:pPr>
            <a:r>
              <a:rPr lang="fi-FI" sz="2400">
                <a:solidFill>
                  <a:schemeClr val="tx1"/>
                </a:solidFill>
              </a:rPr>
              <a:t>Tapaaminen: Ryhmäytyminen; toimiva ryhmä, osallisuus ja ilo (elo- syyskuu)</a:t>
            </a:r>
            <a:endParaRPr lang="en-US" sz="2400">
              <a:solidFill>
                <a:schemeClr val="tx1"/>
              </a:solidFill>
            </a:endParaRPr>
          </a:p>
          <a:p>
            <a:pPr marL="685800" indent="-457200">
              <a:buAutoNum type="arabicPeriod"/>
            </a:pPr>
            <a:r>
              <a:rPr lang="fi-FI" sz="2400">
                <a:solidFill>
                  <a:schemeClr val="tx1"/>
                </a:solidFill>
              </a:rPr>
              <a:t>Tapaaminen: Onnistumiset ja haasteet luokanvalvojan, -ohjaajan työssä ja hyvinvointia lisäävän toimintaympäristön vahvistaminen (marras- joulukuu) Tämän tapaamisen kesto 6h. 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i-FI" sz="2400">
              <a:solidFill>
                <a:schemeClr val="tx1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16C56A-32F0-4F94-99A8-924A913E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Tapaamisen tavoitteet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3DAA7A-082F-4F4B-8228-1A987DBD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6839" y="4112406"/>
            <a:ext cx="8563624" cy="1806701"/>
          </a:xfrm>
        </p:spPr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Saatte kokemuksen osallisuudesta 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Ymmärrätte toimivan ryhmän merkityksen niin oppilaille kuin opettajalle​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Tiedätte, millaiset asiat edesauttavat toimivan ryhmän syntymistä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6428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16C56A-32F0-4F94-99A8-924A913E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Tapaamisen sisältö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3DAA7A-082F-4F4B-8228-1A987DBD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Osallisuus - mitä se on?​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Toimivan ryhmän merkitys ja hyödyt​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Miten tuoda iloa kouluun?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1691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60C4A6-6990-474C-B67F-75107391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Mitä yhteistä teillä on?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F6A839-2404-4121-8B18-C70F54648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Vapaa-ajalla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Minä yläkoululaisena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Työhyvinvoinnin vahvistamisessa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Työssä koulussa</a:t>
            </a:r>
            <a:r>
              <a:rPr lang="en-US" sz="2400">
                <a:solidFill>
                  <a:schemeClr val="tx1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358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401A0-E7E4-46AF-8B9C-AAE26E13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  <a:cs typeface="Calibri Light"/>
              </a:rPr>
              <a:t>Koulu kohtaamispaikkana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319EF2-DA94-4E5F-AFA8-6BC601A5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6310521"/>
            <a:ext cx="9435098" cy="547580"/>
          </a:xfrm>
        </p:spPr>
        <p:txBody>
          <a:bodyPr/>
          <a:lstStyle/>
          <a:p>
            <a:r>
              <a:rPr lang="fi-FI"/>
              <a:t>Lähde: Yhteispeli koulussa -verkkojulkaisu. </a:t>
            </a:r>
            <a:r>
              <a:rPr lang="fi-FI">
                <a:ea typeface="+mn-lt"/>
                <a:cs typeface="+mn-lt"/>
                <a:hlinkClick r:id="rId3"/>
              </a:rPr>
              <a:t>https://urn.fi/URN:ISBN:978-952-302-586-8</a:t>
            </a:r>
            <a:endParaRPr lang="fi-FI"/>
          </a:p>
          <a:p>
            <a:endParaRPr lang="fi-FI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A2344BE-BB28-4F58-829A-55206F0604A4}"/>
              </a:ext>
            </a:extLst>
          </p:cNvPr>
          <p:cNvGraphicFramePr/>
          <p:nvPr/>
        </p:nvGraphicFramePr>
        <p:xfrm>
          <a:off x="2031999" y="1408922"/>
          <a:ext cx="7671837" cy="47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642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FFB84-5C62-4FC5-A51E-5FAB25526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488" y="365125"/>
            <a:ext cx="9434512" cy="1325563"/>
          </a:xfrm>
        </p:spPr>
        <p:txBody>
          <a:bodyPr>
            <a:normAutofit/>
          </a:bodyPr>
          <a:lstStyle/>
          <a:p>
            <a:r>
              <a:rPr lang="fi-FI" sz="6000"/>
              <a:t>Osallisuus​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9C6621-96AD-4A69-A047-7D9C0DC910F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11573" y="3429000"/>
            <a:ext cx="5533757" cy="949968"/>
          </a:xfrm>
        </p:spPr>
        <p:txBody>
          <a:bodyPr>
            <a:normAutofit/>
          </a:bodyPr>
          <a:lstStyle/>
          <a:p>
            <a:r>
              <a:rPr lang="fi-FI" sz="2400"/>
              <a:t>Video: </a:t>
            </a:r>
            <a:r>
              <a:rPr lang="fi-FI" sz="2400" u="sng">
                <a:hlinkClick r:id="rId3"/>
              </a:rPr>
              <a:t>Osallisuus kuuluu kaikille - YouTube</a:t>
            </a:r>
            <a:r>
              <a:rPr lang="fi-FI" sz="24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68836851"/>
      </p:ext>
    </p:extLst>
  </p:cSld>
  <p:clrMapOvr>
    <a:masterClrMapping/>
  </p:clrMapOvr>
</p:sld>
</file>

<file path=ppt/theme/theme1.xml><?xml version="1.0" encoding="utf-8"?>
<a:theme xmlns:a="http://schemas.openxmlformats.org/drawingml/2006/main" name="Sky_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65CAB271EC3CB48B27B45FF75DC026F" ma:contentTypeVersion="15" ma:contentTypeDescription="Luo uusi asiakirja." ma:contentTypeScope="" ma:versionID="c232ef27143513af98c3ed9e648d40d2">
  <xsd:schema xmlns:xsd="http://www.w3.org/2001/XMLSchema" xmlns:xs="http://www.w3.org/2001/XMLSchema" xmlns:p="http://schemas.microsoft.com/office/2006/metadata/properties" xmlns:ns2="f263afd8-7763-4d0a-aac5-60ba329a7abf" xmlns:ns3="32ec42e0-d328-4482-a7a8-661e1c18c598" targetNamespace="http://schemas.microsoft.com/office/2006/metadata/properties" ma:root="true" ma:fieldsID="219a7ff971b2822c2bc08cc72a1b7fa5" ns2:_="" ns3:_="">
    <xsd:import namespace="f263afd8-7763-4d0a-aac5-60ba329a7abf"/>
    <xsd:import namespace="32ec42e0-d328-4482-a7a8-661e1c18c5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3afd8-7763-4d0a-aac5-60ba329a7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c42e0-d328-4482-a7a8-661e1c18c5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cd538c-4be1-42d2-9e0d-a499198de057}" ma:internalName="TaxCatchAll" ma:showField="CatchAllData" ma:web="32ec42e0-d328-4482-a7a8-661e1c18c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ec42e0-d328-4482-a7a8-661e1c18c598" xsi:nil="true"/>
    <lcf76f155ced4ddcb4097134ff3c332f xmlns="f263afd8-7763-4d0a-aac5-60ba329a7a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3769E-1C8B-47ED-8111-5FA86246DEF4}">
  <ds:schemaRefs>
    <ds:schemaRef ds:uri="32ec42e0-d328-4482-a7a8-661e1c18c598"/>
    <ds:schemaRef ds:uri="f263afd8-7763-4d0a-aac5-60ba329a7a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81E190-35CF-4167-8094-9028552DC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4735D-B7BB-473D-9EB5-18F9751F6666}">
  <ds:schemaRefs>
    <ds:schemaRef ds:uri="32ec42e0-d328-4482-a7a8-661e1c18c598"/>
    <ds:schemaRef ds:uri="f263afd8-7763-4d0a-aac5-60ba329a7ab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29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Sky_teema</vt:lpstr>
      <vt:lpstr>SKY - sitouttava kouluyhteisötyö 2021-2023</vt:lpstr>
      <vt:lpstr>SKY Kehittäjäopettajat</vt:lpstr>
      <vt:lpstr>Tavoitteet seutukunnalliselle pilotointijaksolle</vt:lpstr>
      <vt:lpstr>Tapaamisten sisällöt </vt:lpstr>
      <vt:lpstr>Tapaamisen tavoitteet</vt:lpstr>
      <vt:lpstr>Tapaamisen sisältö</vt:lpstr>
      <vt:lpstr>Mitä yhteistä teillä on?</vt:lpstr>
      <vt:lpstr>Koulu kohtaamispaikkana</vt:lpstr>
      <vt:lpstr>Osallisuus​</vt:lpstr>
      <vt:lpstr>Osallisuus - mitä se on?​</vt:lpstr>
      <vt:lpstr>Osallisuus ilmenee…</vt:lpstr>
      <vt:lpstr>Osallisuus on tunne - pikatreffit</vt:lpstr>
      <vt:lpstr>Toimiva ryhmä​</vt:lpstr>
      <vt:lpstr>Toimiva ryhmä - pikatreffit</vt:lpstr>
      <vt:lpstr>Toimiva ryhmä - mitä hyötyä nuorelle?​</vt:lpstr>
      <vt:lpstr>PowerPoint Presentation</vt:lpstr>
      <vt:lpstr>Toimiva ryhmä - mitä hyötyä nuorelle?​</vt:lpstr>
      <vt:lpstr>Toimiva ryhmä - mitä hyötyä opettajalle?​</vt:lpstr>
      <vt:lpstr>Mitä ajatuksia nämä tulokset herättävät?​</vt:lpstr>
      <vt:lpstr>Miten toimiva ryhmä rakennetaan?​</vt:lpstr>
      <vt:lpstr>Ryhmän kehittymisen vaiheet​</vt:lpstr>
      <vt:lpstr>Toimiva ryhmä edistää myös opiskelua​ - ryhmän kaksoistavoite​</vt:lpstr>
      <vt:lpstr>Pikatreffit</vt:lpstr>
      <vt:lpstr>Toimiva ryhmä - milloin se tehdään?​</vt:lpstr>
      <vt:lpstr>Toimiva ryhmä - miten?​</vt:lpstr>
      <vt:lpstr>Arvokello </vt:lpstr>
      <vt:lpstr>Ilo - pikatreffit</vt:lpstr>
      <vt:lpstr>Iloa kouluun</vt:lpstr>
      <vt:lpstr>Lisää aiheesta</vt:lpstr>
      <vt:lpstr>Palaute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- sitouttava kouluyhteisötyö 2021-2023</dc:title>
  <dc:creator>Piilikangas Assi</dc:creator>
  <cp:revision>1</cp:revision>
  <dcterms:created xsi:type="dcterms:W3CDTF">2021-12-23T09:16:14Z</dcterms:created>
  <dcterms:modified xsi:type="dcterms:W3CDTF">2023-05-30T09:37:52Z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0x010100265CAB271EC3CB48B27B45FF75DC026F</vt:lpwstr>
  </property>
  <property fmtid="{D5CDD505-2E9C-101B-9397-08002B2CF9AE}" pid="3" name="MediaServiceImageTags">
    <vt:lpwstr/>
  </property>
</Properties>
</file>